
<file path=[Content_Types].xml><?xml version="1.0" encoding="utf-8"?>
<Types xmlns="http://schemas.openxmlformats.org/package/2006/content-types">
  <Default Extension="gif" ContentType="image/gif"/>
  <Default Extension="jpeg" ContentType="image/jpeg"/>
  <Default Extension="jpg" ContentType="image/jp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12.jpg" ContentType="image/jpeg"/>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24.jpg" ContentType="image/jpeg"/>
  <Override PartName="/ppt/notesSlides/notesSlide9.xml" ContentType="application/vnd.openxmlformats-officedocument.presentationml.notesSlide+xml"/>
  <Override PartName="/ppt/media/image25.jpg" ContentType="image/jpeg"/>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8"/>
  </p:notesMasterIdLst>
  <p:sldIdLst>
    <p:sldId id="256" r:id="rId2"/>
    <p:sldId id="257" r:id="rId3"/>
    <p:sldId id="258" r:id="rId4"/>
    <p:sldId id="259" r:id="rId5"/>
    <p:sldId id="260" r:id="rId6"/>
    <p:sldId id="278" r:id="rId7"/>
    <p:sldId id="279" r:id="rId8"/>
    <p:sldId id="277" r:id="rId9"/>
    <p:sldId id="281" r:id="rId10"/>
    <p:sldId id="282" r:id="rId11"/>
    <p:sldId id="293" r:id="rId12"/>
    <p:sldId id="283" r:id="rId13"/>
    <p:sldId id="288" r:id="rId14"/>
    <p:sldId id="289" r:id="rId15"/>
    <p:sldId id="290" r:id="rId16"/>
    <p:sldId id="291" r:id="rId17"/>
    <p:sldId id="292" r:id="rId18"/>
    <p:sldId id="263" r:id="rId19"/>
    <p:sldId id="284" r:id="rId20"/>
    <p:sldId id="285" r:id="rId21"/>
    <p:sldId id="261" r:id="rId22"/>
    <p:sldId id="286" r:id="rId23"/>
    <p:sldId id="287" r:id="rId24"/>
    <p:sldId id="264" r:id="rId25"/>
    <p:sldId id="265" r:id="rId26"/>
    <p:sldId id="266" r:id="rId27"/>
    <p:sldId id="267" r:id="rId28"/>
    <p:sldId id="268" r:id="rId29"/>
    <p:sldId id="269" r:id="rId30"/>
    <p:sldId id="270" r:id="rId31"/>
    <p:sldId id="271" r:id="rId32"/>
    <p:sldId id="272" r:id="rId33"/>
    <p:sldId id="273" r:id="rId34"/>
    <p:sldId id="274" r:id="rId35"/>
    <p:sldId id="275" r:id="rId36"/>
    <p:sldId id="276" r:id="rId37"/>
  </p:sldIdLst>
  <p:sldSz cx="12192000" cy="6858000"/>
  <p:notesSz cx="12192000" cy="68580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13" autoAdjust="0"/>
    <p:restoredTop sz="94660"/>
  </p:normalViewPr>
  <p:slideViewPr>
    <p:cSldViewPr>
      <p:cViewPr varScale="1">
        <p:scale>
          <a:sx n="67" d="100"/>
          <a:sy n="67" d="100"/>
        </p:scale>
        <p:origin x="58" y="38"/>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A7BE6E90-3B6B-4B93-80E6-31151E8FEFDE}" type="datetimeFigureOut">
              <a:rPr lang="it-IT" smtClean="0"/>
              <a:t>24/01/2025</a:t>
            </a:fld>
            <a:endParaRPr lang="it-IT"/>
          </a:p>
        </p:txBody>
      </p:sp>
      <p:sp>
        <p:nvSpPr>
          <p:cNvPr id="4" name="Segnaposto immagine diapositiva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EF5A9FCF-D6A4-4393-8FFA-9E180FA1A09B}" type="slidenum">
              <a:rPr lang="it-IT" smtClean="0"/>
              <a:t>‹N›</a:t>
            </a:fld>
            <a:endParaRPr lang="it-IT"/>
          </a:p>
        </p:txBody>
      </p:sp>
    </p:spTree>
    <p:extLst>
      <p:ext uri="{BB962C8B-B14F-4D97-AF65-F5344CB8AC3E}">
        <p14:creationId xmlns:p14="http://schemas.microsoft.com/office/powerpoint/2010/main" val="41172862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4913BCB8-CFC7-2CB6-F427-EFE62E3D3A7E}"/>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7B6DD66B-1DBB-7F71-DE61-FFC771FD547B}"/>
              </a:ext>
            </a:extLst>
          </p:cNvPr>
          <p:cNvSpPr txBox="1">
            <a:spLocks noGrp="1"/>
          </p:cNvSpPr>
          <p:nvPr>
            <p:ph type="body" sz="quarter" idx="1"/>
          </p:nvPr>
        </p:nvSpPr>
        <p:spPr/>
        <p:txBody>
          <a:bodyPr/>
          <a:lstStyle/>
          <a:p>
            <a:pPr lvl="0">
              <a:lnSpc>
                <a:spcPct val="115000"/>
              </a:lnSpc>
              <a:spcBef>
                <a:spcPts val="500"/>
              </a:spcBef>
              <a:spcAft>
                <a:spcPts val="500"/>
              </a:spcAft>
            </a:pPr>
            <a:r>
              <a:rPr lang="it-IT" sz="1800" b="1" kern="0" dirty="0">
                <a:latin typeface="Times New Roman" pitchFamily="18"/>
                <a:cs typeface="Times New Roman" pitchFamily="18"/>
              </a:rPr>
              <a:t>Cosa sono i fattori di rischio?</a:t>
            </a:r>
            <a:endParaRPr lang="it-IT" sz="1800" dirty="0">
              <a:latin typeface="Calibri" pitchFamily="34"/>
              <a:cs typeface="Times New Roman" pitchFamily="18"/>
            </a:endParaRPr>
          </a:p>
          <a:p>
            <a:pPr lvl="0">
              <a:lnSpc>
                <a:spcPct val="115000"/>
              </a:lnSpc>
              <a:spcBef>
                <a:spcPts val="500"/>
              </a:spcBef>
              <a:spcAft>
                <a:spcPts val="500"/>
              </a:spcAft>
            </a:pPr>
            <a:r>
              <a:rPr lang="it-IT" sz="1800" kern="0" dirty="0">
                <a:latin typeface="Times New Roman" pitchFamily="18"/>
                <a:cs typeface="Times New Roman" pitchFamily="18"/>
              </a:rPr>
              <a:t>Un fattore di rischio è qualsiasi condizione o circostanza che aumenta la probabilità di sviluppare una malattia, nel nostro caso il tumore. È importante sottolineare che un fattore di rischio non significa necessariamente che una persona si ammalerà, ma indica semplicemente un'aumentata probabilità.</a:t>
            </a:r>
            <a:endParaRPr lang="it-IT" sz="1800" dirty="0">
              <a:latin typeface="Calibri" pitchFamily="34"/>
              <a:cs typeface="Times New Roman" pitchFamily="18"/>
            </a:endParaRPr>
          </a:p>
          <a:p>
            <a:pPr lvl="0">
              <a:lnSpc>
                <a:spcPct val="115000"/>
              </a:lnSpc>
              <a:spcBef>
                <a:spcPts val="500"/>
              </a:spcBef>
              <a:spcAft>
                <a:spcPts val="500"/>
              </a:spcAft>
            </a:pPr>
            <a:r>
              <a:rPr lang="it-IT" sz="1800" b="1" kern="0" dirty="0">
                <a:latin typeface="Times New Roman" pitchFamily="18"/>
                <a:cs typeface="Times New Roman" pitchFamily="18"/>
              </a:rPr>
              <a:t>Tipi di fattori di rischio:</a:t>
            </a:r>
            <a:endParaRPr lang="it-IT" sz="1800" dirty="0">
              <a:latin typeface="Calibri" pitchFamily="34"/>
              <a:cs typeface="Times New Roman" pitchFamily="18"/>
            </a:endParaRPr>
          </a:p>
          <a:p>
            <a:pPr lvl="0">
              <a:lnSpc>
                <a:spcPct val="115000"/>
              </a:lnSpc>
              <a:spcBef>
                <a:spcPts val="500"/>
              </a:spcBef>
              <a:spcAft>
                <a:spcPts val="500"/>
              </a:spcAft>
            </a:pPr>
            <a:r>
              <a:rPr lang="it-IT" sz="1800" kern="0" dirty="0">
                <a:latin typeface="Times New Roman" pitchFamily="18"/>
                <a:cs typeface="Times New Roman" pitchFamily="18"/>
              </a:rPr>
              <a:t>I fattori di rischio possono essere suddivisi in due grandi categorie:</a:t>
            </a:r>
            <a:endParaRPr lang="it-IT" sz="1800" dirty="0">
              <a:latin typeface="Calibri" pitchFamily="34"/>
              <a:cs typeface="Times New Roman" pitchFamily="18"/>
            </a:endParaRPr>
          </a:p>
          <a:p>
            <a:pPr marL="342900" lvl="0" indent="-342900">
              <a:lnSpc>
                <a:spcPct val="115000"/>
              </a:lnSpc>
              <a:spcBef>
                <a:spcPts val="500"/>
              </a:spcBef>
              <a:spcAft>
                <a:spcPts val="500"/>
              </a:spcAft>
              <a:buSzPts val="1000"/>
              <a:buFont typeface="Wingdings" pitchFamily="2"/>
              <a:buChar char=""/>
            </a:pPr>
            <a:r>
              <a:rPr lang="it-IT" sz="1800" b="1" kern="0" dirty="0">
                <a:latin typeface="Times New Roman" pitchFamily="18"/>
                <a:cs typeface="Times New Roman" pitchFamily="18"/>
              </a:rPr>
              <a:t>Fattori di rischio non modificabili:</a:t>
            </a:r>
            <a:r>
              <a:rPr lang="it-IT" sz="1800" kern="0" dirty="0">
                <a:latin typeface="Times New Roman" pitchFamily="18"/>
                <a:cs typeface="Times New Roman" pitchFamily="18"/>
              </a:rPr>
              <a:t> Sono quelli che non possono essere cambiati, come l'età, il sesso, la storia familiare e la predisposizione genetica. Ad esempio, l'età avanzata è un fattore di rischio per molti tipi di tumore, poiché le cellule tendono ad accumulare danni nel corso del tempo.</a:t>
            </a:r>
            <a:endParaRPr lang="it-IT" sz="1800" dirty="0">
              <a:latin typeface="Symbol" pitchFamily="18"/>
              <a:cs typeface="Times New Roman" pitchFamily="18"/>
            </a:endParaRPr>
          </a:p>
          <a:p>
            <a:pPr marL="342900" lvl="0" indent="-342900">
              <a:lnSpc>
                <a:spcPct val="115000"/>
              </a:lnSpc>
              <a:spcBef>
                <a:spcPts val="500"/>
              </a:spcBef>
              <a:spcAft>
                <a:spcPts val="500"/>
              </a:spcAft>
              <a:buSzPts val="1000"/>
              <a:buFont typeface="Wingdings" pitchFamily="2"/>
              <a:buChar char=""/>
            </a:pPr>
            <a:r>
              <a:rPr lang="it-IT" sz="1800" b="1" kern="0" dirty="0">
                <a:latin typeface="Times New Roman" pitchFamily="18"/>
                <a:cs typeface="Times New Roman" pitchFamily="18"/>
              </a:rPr>
              <a:t>Fattori di rischio modificabili:</a:t>
            </a:r>
            <a:r>
              <a:rPr lang="it-IT" sz="1800" kern="0" dirty="0">
                <a:latin typeface="Times New Roman" pitchFamily="18"/>
                <a:cs typeface="Times New Roman" pitchFamily="18"/>
              </a:rPr>
              <a:t> Sono quelli che possono essere controllati o evitati attraverso cambiamenti nello stile di vita. Questi includono:</a:t>
            </a:r>
            <a:endParaRPr lang="it-IT" sz="1800" dirty="0">
              <a:latin typeface="Symbol" pitchFamily="18"/>
              <a:cs typeface="Times New Roman" pitchFamily="18"/>
            </a:endParaRPr>
          </a:p>
          <a:p>
            <a:pPr marL="342900" lvl="0" indent="-342900">
              <a:lnSpc>
                <a:spcPct val="115000"/>
              </a:lnSpc>
              <a:spcBef>
                <a:spcPts val="500"/>
              </a:spcBef>
              <a:spcAft>
                <a:spcPts val="500"/>
              </a:spcAft>
              <a:buSzPts val="1000"/>
              <a:buFont typeface="Wingdings" pitchFamily="2"/>
              <a:buChar char=""/>
            </a:pPr>
            <a:r>
              <a:rPr lang="it-IT" b="1" kern="0" dirty="0">
                <a:latin typeface="Times New Roman" pitchFamily="18"/>
                <a:cs typeface="Times New Roman" pitchFamily="18"/>
              </a:rPr>
              <a:t>Fumo di sigaretta, l’alimentazione scorretta ,il sovrappeso e obesità, la sedentarietà:</a:t>
            </a:r>
            <a:r>
              <a:rPr lang="it-IT" kern="0" dirty="0">
                <a:latin typeface="Times New Roman" pitchFamily="18"/>
                <a:cs typeface="Times New Roman" pitchFamily="18"/>
              </a:rPr>
              <a:t> l’e</a:t>
            </a:r>
            <a:r>
              <a:rPr lang="it-IT" b="1" kern="0" dirty="0">
                <a:latin typeface="Times New Roman" pitchFamily="18"/>
                <a:cs typeface="Times New Roman" pitchFamily="18"/>
              </a:rPr>
              <a:t>sposizione al sole, l’Alcol</a:t>
            </a:r>
            <a:endParaRPr lang="it-IT" sz="1100" dirty="0">
              <a:latin typeface="Symbol" pitchFamily="18"/>
              <a:cs typeface="Times New Roman" pitchFamily="18"/>
            </a:endParaRPr>
          </a:p>
        </p:txBody>
      </p:sp>
      <p:sp>
        <p:nvSpPr>
          <p:cNvPr id="4" name="Segnaposto numero diapositiva 3">
            <a:extLst>
              <a:ext uri="{FF2B5EF4-FFF2-40B4-BE49-F238E27FC236}">
                <a16:creationId xmlns:a16="http://schemas.microsoft.com/office/drawing/2014/main" id="{56536619-F5E4-420B-BA21-64FD74711442}"/>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56C6C07-769E-4641-A36D-CB68BA087690}" type="slidenum">
              <a:t>10</a:t>
            </a:fld>
            <a:endParaRPr lang="it-IT" sz="1200" b="0" i="0" u="none" strike="noStrike" kern="1200" cap="none" spc="0" baseline="0">
              <a:solidFill>
                <a:srgbClr val="000000"/>
              </a:solidFill>
              <a:uFillTx/>
              <a:latin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DE8E3311-F309-38E2-5AD7-7EEE0AC727C0}"/>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2897DC73-5743-8FB2-5799-5B4DA2C671C3}"/>
              </a:ext>
            </a:extLst>
          </p:cNvPr>
          <p:cNvSpPr txBox="1">
            <a:spLocks noGrp="1"/>
          </p:cNvSpPr>
          <p:nvPr>
            <p:ph type="body" sz="quarter" idx="1"/>
          </p:nvPr>
        </p:nvSpPr>
        <p:spPr/>
        <p:txBody>
          <a:bodyPr/>
          <a:lstStyle/>
          <a:p>
            <a:pPr lvl="0"/>
            <a:r>
              <a:rPr lang="it-IT" dirty="0"/>
              <a:t>La sedentarietà, ovvero la mancanza di attività fisica regolare, è un fattore di rischio per lo sviluppo di diversi tipi di tumore.</a:t>
            </a:r>
          </a:p>
          <a:p>
            <a:pPr lvl="0"/>
            <a:r>
              <a:rPr lang="it-IT" dirty="0"/>
              <a:t>L'Organizzazione Mondiale della Sanità (OMS) raccomanda di fare almeno 150 minuti di attività fisica moderata alla settimana, oppure 75 minuti di attività fisica intensa alla settimana. Anche brevi periodi di attività fisica durante la giornata possono essere benefici.</a:t>
            </a:r>
          </a:p>
          <a:p>
            <a:pPr lvl="0"/>
            <a:r>
              <a:rPr lang="it-IT" b="1" dirty="0"/>
              <a:t>Cosa fare per ridurre il rischio?</a:t>
            </a:r>
            <a:endParaRPr lang="it-IT" dirty="0"/>
          </a:p>
          <a:p>
            <a:pPr lvl="0">
              <a:buSzPct val="100000"/>
              <a:buFont typeface="Arial" pitchFamily="34"/>
              <a:buChar char="•"/>
            </a:pPr>
            <a:r>
              <a:rPr lang="it-IT" b="1" dirty="0"/>
              <a:t>Fare attività fisica regolarmente:</a:t>
            </a:r>
            <a:r>
              <a:rPr lang="it-IT" dirty="0"/>
              <a:t> Anche una passeggiata quotidiana o una biciclettata possono fare la differenza.</a:t>
            </a:r>
          </a:p>
          <a:p>
            <a:pPr lvl="0">
              <a:buSzPct val="100000"/>
              <a:buFont typeface="Arial" pitchFamily="34"/>
              <a:buChar char="•"/>
            </a:pPr>
            <a:r>
              <a:rPr lang="it-IT" b="1" dirty="0"/>
              <a:t>Limitare il tempo passato seduti:</a:t>
            </a:r>
            <a:r>
              <a:rPr lang="it-IT" dirty="0"/>
              <a:t> Cerca di alzarti e muoverti più spesso durante la giornata.</a:t>
            </a:r>
          </a:p>
          <a:p>
            <a:pPr lvl="0">
              <a:buSzPct val="100000"/>
              <a:buFont typeface="Arial" pitchFamily="34"/>
              <a:buChar char="•"/>
            </a:pPr>
            <a:r>
              <a:rPr lang="it-IT" b="1" dirty="0"/>
              <a:t>Scegliere le scale invece dell'ascensore.</a:t>
            </a:r>
            <a:endParaRPr lang="it-IT" dirty="0"/>
          </a:p>
          <a:p>
            <a:pPr lvl="0">
              <a:buSzPct val="100000"/>
              <a:buFont typeface="Arial" pitchFamily="34"/>
              <a:buChar char="•"/>
            </a:pPr>
            <a:r>
              <a:rPr lang="it-IT" b="1" dirty="0"/>
              <a:t>Fare attività fisica che ti piace:</a:t>
            </a:r>
            <a:r>
              <a:rPr lang="it-IT" dirty="0"/>
              <a:t> In questo modo sarà più facile mantenere le abitudini nel tempo.</a:t>
            </a:r>
          </a:p>
          <a:p>
            <a:pPr lvl="0"/>
            <a:r>
              <a:rPr lang="it-IT" b="1" dirty="0"/>
              <a:t>In conclusione,</a:t>
            </a:r>
            <a:r>
              <a:rPr lang="it-IT" dirty="0"/>
              <a:t> la sedentarietà è un fattore di rischio importante per lo sviluppo di diversi tipi di tumore. Aumentare il livello di attività fisica è una delle strategie più efficaci per prevenire il cancro e migliorare la propria salute in generale.</a:t>
            </a:r>
          </a:p>
          <a:p>
            <a:pPr lvl="0"/>
            <a:endParaRPr lang="it-IT" dirty="0"/>
          </a:p>
        </p:txBody>
      </p:sp>
      <p:sp>
        <p:nvSpPr>
          <p:cNvPr id="4" name="Segnaposto numero diapositiva 3">
            <a:extLst>
              <a:ext uri="{FF2B5EF4-FFF2-40B4-BE49-F238E27FC236}">
                <a16:creationId xmlns:a16="http://schemas.microsoft.com/office/drawing/2014/main" id="{1EBC09D5-88F5-8C4D-DB39-38BA67ABC9CF}"/>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F20D0E6-C739-4DA6-A16F-E1CF68894F3C}" type="slidenum">
              <a:t>21</a:t>
            </a:fld>
            <a:endParaRPr lang="it-IT" sz="1200" b="0" i="0" u="none" strike="noStrike" kern="1200" cap="none" spc="0" baseline="0">
              <a:solidFill>
                <a:srgbClr val="000000"/>
              </a:solidFill>
              <a:uFillTx/>
              <a:latin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b="1" dirty="0"/>
              <a:t>UVA</a:t>
            </a:r>
            <a:r>
              <a:rPr lang="it-IT" dirty="0"/>
              <a:t>: Penetrano in profondità nella pelle, contribuendo all'invecchiamento precoce e aumentando il rischio di tumori della </a:t>
            </a:r>
            <a:r>
              <a:rPr lang="it-IT" dirty="0" err="1"/>
              <a:t>pelle.</a:t>
            </a:r>
            <a:r>
              <a:rPr lang="it-IT" b="1" dirty="0" err="1"/>
              <a:t>UVB</a:t>
            </a:r>
            <a:r>
              <a:rPr lang="it-IT" dirty="0"/>
              <a:t>: Sono responsabili delle scottature solari e hanno un ruolo più diretto nel danneggiare il DNA e causare tumori.</a:t>
            </a:r>
          </a:p>
          <a:p>
            <a:r>
              <a:rPr lang="it-IT" b="1" dirty="0"/>
              <a:t>Prevenzione</a:t>
            </a:r>
          </a:p>
          <a:p>
            <a:pPr>
              <a:buFont typeface="+mj-lt"/>
              <a:buAutoNum type="arabicPeriod"/>
            </a:pPr>
            <a:r>
              <a:rPr lang="it-IT" b="1" dirty="0"/>
              <a:t>Protezione solare</a:t>
            </a:r>
            <a:r>
              <a:rPr lang="it-IT" dirty="0"/>
              <a:t>: Usare creme con fattore di protezione (SPF) adeguato (almeno SPF 30) e riapplicarle regolarmente.</a:t>
            </a:r>
          </a:p>
          <a:p>
            <a:pPr>
              <a:buFont typeface="+mj-lt"/>
              <a:buAutoNum type="arabicPeriod"/>
            </a:pPr>
            <a:r>
              <a:rPr lang="it-IT" b="1" dirty="0"/>
              <a:t>Abbigliamento protettivo</a:t>
            </a:r>
            <a:r>
              <a:rPr lang="it-IT" dirty="0"/>
              <a:t>: Indossare cappelli, occhiali da sole e vestiti che coprano la pelle.</a:t>
            </a:r>
          </a:p>
          <a:p>
            <a:pPr>
              <a:buFont typeface="+mj-lt"/>
              <a:buAutoNum type="arabicPeriod"/>
            </a:pPr>
            <a:r>
              <a:rPr lang="it-IT" b="1" dirty="0"/>
              <a:t>Evitare le ore di punta</a:t>
            </a:r>
            <a:r>
              <a:rPr lang="it-IT" dirty="0"/>
              <a:t>: Limitare l'esposizione al sole tra le 10:00 e le 16:00, quando i raggi UV sono più intensi.</a:t>
            </a:r>
          </a:p>
          <a:p>
            <a:pPr>
              <a:buFont typeface="+mj-lt"/>
              <a:buAutoNum type="arabicPeriod"/>
            </a:pPr>
            <a:r>
              <a:rPr lang="it-IT" b="1" dirty="0"/>
              <a:t>Autocontrollo</a:t>
            </a:r>
            <a:r>
              <a:rPr lang="it-IT" dirty="0"/>
              <a:t>: Monitorare i nei e la pelle per eventuali cambiamenti e consultare un dermatologo in caso di sospette anomalie.</a:t>
            </a:r>
          </a:p>
          <a:p>
            <a:endParaRPr lang="it-IT" dirty="0"/>
          </a:p>
        </p:txBody>
      </p:sp>
      <p:sp>
        <p:nvSpPr>
          <p:cNvPr id="4" name="Segnaposto numero diapositiva 3"/>
          <p:cNvSpPr>
            <a:spLocks noGrp="1"/>
          </p:cNvSpPr>
          <p:nvPr>
            <p:ph type="sldNum" sz="quarter" idx="5"/>
          </p:nvPr>
        </p:nvSpPr>
        <p:spPr/>
        <p:txBody>
          <a:bodyPr/>
          <a:lstStyle/>
          <a:p>
            <a:fld id="{EF5A9FCF-D6A4-4393-8FFA-9E180FA1A09B}" type="slidenum">
              <a:rPr lang="it-IT" smtClean="0"/>
              <a:t>22</a:t>
            </a:fld>
            <a:endParaRPr lang="it-IT"/>
          </a:p>
        </p:txBody>
      </p:sp>
    </p:spTree>
    <p:extLst>
      <p:ext uri="{BB962C8B-B14F-4D97-AF65-F5344CB8AC3E}">
        <p14:creationId xmlns:p14="http://schemas.microsoft.com/office/powerpoint/2010/main" val="9268528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342900" lvl="0" indent="-342900">
              <a:lnSpc>
                <a:spcPct val="115000"/>
              </a:lnSpc>
              <a:spcBef>
                <a:spcPts val="500"/>
              </a:spcBef>
              <a:spcAft>
                <a:spcPts val="500"/>
              </a:spcAft>
              <a:buSzPts val="1000"/>
              <a:buFont typeface="Wingdings" pitchFamily="2"/>
              <a:buChar char=""/>
            </a:pPr>
            <a:r>
              <a:rPr lang="it-IT" sz="1200" b="1" kern="0" dirty="0">
                <a:latin typeface="Times New Roman" pitchFamily="18"/>
                <a:cs typeface="Times New Roman" pitchFamily="18"/>
              </a:rPr>
              <a:t>Fattori di rischio modificabili:</a:t>
            </a:r>
            <a:r>
              <a:rPr lang="it-IT" sz="1200" kern="0" dirty="0">
                <a:latin typeface="Times New Roman" pitchFamily="18"/>
                <a:cs typeface="Times New Roman" pitchFamily="18"/>
              </a:rPr>
              <a:t> Sono quelli che possono essere controllati o evitati attraverso cambiamenti nello stile di vita. Questi includono:</a:t>
            </a:r>
            <a:endParaRPr lang="it-IT" sz="1200" dirty="0">
              <a:latin typeface="Symbol" pitchFamily="18"/>
              <a:cs typeface="Times New Roman" pitchFamily="18"/>
            </a:endParaRPr>
          </a:p>
          <a:p>
            <a:pPr marL="342900" lvl="0" indent="-342900">
              <a:lnSpc>
                <a:spcPct val="115000"/>
              </a:lnSpc>
              <a:spcBef>
                <a:spcPts val="500"/>
              </a:spcBef>
              <a:spcAft>
                <a:spcPts val="500"/>
              </a:spcAft>
              <a:buSzPts val="1000"/>
              <a:buFont typeface="Wingdings" pitchFamily="2"/>
              <a:buChar char=""/>
            </a:pPr>
            <a:r>
              <a:rPr lang="it-IT" b="1" kern="0" dirty="0">
                <a:latin typeface="Times New Roman" pitchFamily="18"/>
                <a:cs typeface="Times New Roman" pitchFamily="18"/>
              </a:rPr>
              <a:t>Fumo di sigaretta, l’alimentazione scorretta ,il sovrappeso e obesità, la sedentarietà:</a:t>
            </a:r>
            <a:r>
              <a:rPr lang="it-IT" kern="0" dirty="0">
                <a:latin typeface="Times New Roman" pitchFamily="18"/>
                <a:cs typeface="Times New Roman" pitchFamily="18"/>
              </a:rPr>
              <a:t> l’e</a:t>
            </a:r>
            <a:r>
              <a:rPr lang="it-IT" b="1" kern="0" dirty="0">
                <a:latin typeface="Times New Roman" pitchFamily="18"/>
                <a:cs typeface="Times New Roman" pitchFamily="18"/>
              </a:rPr>
              <a:t>sposizione al sole, l’Alcol</a:t>
            </a:r>
            <a:endParaRPr lang="it-IT" sz="900" dirty="0">
              <a:latin typeface="Symbol" pitchFamily="18"/>
              <a:cs typeface="Times New Roman" pitchFamily="18"/>
            </a:endParaRPr>
          </a:p>
          <a:p>
            <a:endParaRPr lang="it-IT" dirty="0"/>
          </a:p>
        </p:txBody>
      </p:sp>
      <p:sp>
        <p:nvSpPr>
          <p:cNvPr id="4" name="Segnaposto numero diapositiva 3"/>
          <p:cNvSpPr>
            <a:spLocks noGrp="1"/>
          </p:cNvSpPr>
          <p:nvPr>
            <p:ph type="sldNum" sz="quarter" idx="5"/>
          </p:nvPr>
        </p:nvSpPr>
        <p:spPr/>
        <p:txBody>
          <a:bodyPr/>
          <a:lstStyle/>
          <a:p>
            <a:fld id="{EF5A9FCF-D6A4-4393-8FFA-9E180FA1A09B}" type="slidenum">
              <a:rPr lang="it-IT" smtClean="0"/>
              <a:t>11</a:t>
            </a:fld>
            <a:endParaRPr lang="it-IT"/>
          </a:p>
        </p:txBody>
      </p:sp>
    </p:spTree>
    <p:extLst>
      <p:ext uri="{BB962C8B-B14F-4D97-AF65-F5344CB8AC3E}">
        <p14:creationId xmlns:p14="http://schemas.microsoft.com/office/powerpoint/2010/main" val="2783495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9EFD1604-EAE2-3533-1A54-8DC863A0B6EA}"/>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810AB886-0055-39B2-4494-65C58FD5EDBB}"/>
              </a:ext>
            </a:extLst>
          </p:cNvPr>
          <p:cNvSpPr txBox="1">
            <a:spLocks noGrp="1"/>
          </p:cNvSpPr>
          <p:nvPr>
            <p:ph type="body" sz="quarter" idx="1"/>
          </p:nvPr>
        </p:nvSpPr>
        <p:spPr/>
        <p:txBody>
          <a:bodyPr/>
          <a:lstStyle/>
          <a:p>
            <a:pPr lvl="0"/>
            <a:r>
              <a:rPr lang="it-IT" dirty="0"/>
              <a:t>Il fumo di sigaretta è una delle principali cause evitabili di tumore e di molte altre malattie gravi. </a:t>
            </a:r>
          </a:p>
        </p:txBody>
      </p:sp>
      <p:sp>
        <p:nvSpPr>
          <p:cNvPr id="4" name="Segnaposto numero diapositiva 3">
            <a:extLst>
              <a:ext uri="{FF2B5EF4-FFF2-40B4-BE49-F238E27FC236}">
                <a16:creationId xmlns:a16="http://schemas.microsoft.com/office/drawing/2014/main" id="{6EF7BE30-AE8D-F4A3-CF2C-597D2FCA5756}"/>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5872810-BEF0-4B17-853B-D8F94269AACA}" type="slidenum">
              <a:t>12</a:t>
            </a:fld>
            <a:endParaRPr lang="it-IT" sz="1200" b="0" i="0" u="none" strike="noStrike" kern="1200" cap="none" spc="0" baseline="0">
              <a:solidFill>
                <a:srgbClr val="000000"/>
              </a:solidFill>
              <a:uFillTx/>
              <a:latin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lvl="0"/>
            <a:r>
              <a:rPr lang="it-IT" dirty="0"/>
              <a:t>Quando si fuma, si inalano migliaia di sostanze chimiche tossiche e cancerogene, che danneggiano gravemente l'organismo.</a:t>
            </a:r>
          </a:p>
          <a:p>
            <a:pPr lvl="0"/>
            <a:r>
              <a:rPr lang="it-IT" b="1" dirty="0"/>
              <a:t>Sostanze cancerogene nel fumo di sigaretta</a:t>
            </a:r>
            <a:endParaRPr lang="it-IT" dirty="0"/>
          </a:p>
          <a:p>
            <a:pPr lvl="0"/>
            <a:r>
              <a:rPr lang="it-IT" dirty="0"/>
              <a:t>Il fumo di sigaretta contiene oltre 7000 sostanze chimiche, di cui almeno 70 sono note per causare il cancro. Tra le più pericolose troviamo:</a:t>
            </a:r>
          </a:p>
          <a:p>
            <a:pPr lvl="0">
              <a:buSzPct val="100000"/>
              <a:buFont typeface="Arial" pitchFamily="34"/>
              <a:buChar char="•"/>
            </a:pPr>
            <a:r>
              <a:rPr lang="it-IT" b="1" dirty="0"/>
              <a:t>Catrame:</a:t>
            </a:r>
            <a:r>
              <a:rPr lang="it-IT" dirty="0"/>
              <a:t> Si deposita sui polmoni e sulle vie respiratorie, danneggiando le cellule e favorendo lo sviluppo di tumori.</a:t>
            </a:r>
          </a:p>
          <a:p>
            <a:pPr lvl="0">
              <a:buSzPct val="100000"/>
              <a:buFont typeface="Arial" pitchFamily="34"/>
              <a:buChar char="•"/>
            </a:pPr>
            <a:r>
              <a:rPr lang="it-IT" b="1" dirty="0"/>
              <a:t>Nicotina:</a:t>
            </a:r>
            <a:r>
              <a:rPr lang="it-IT" dirty="0"/>
              <a:t> Crea una forte dipendenza, rendendo difficile smettere di fumare.</a:t>
            </a:r>
          </a:p>
          <a:p>
            <a:pPr lvl="0">
              <a:buSzPct val="100000"/>
              <a:buFont typeface="Arial" pitchFamily="34"/>
              <a:buChar char="•"/>
            </a:pPr>
            <a:r>
              <a:rPr lang="it-IT" b="1" dirty="0"/>
              <a:t>Monossido di carbonio:</a:t>
            </a:r>
            <a:r>
              <a:rPr lang="it-IT" dirty="0"/>
              <a:t> Riduce la capacità del sangue di trasportare ossigeno, danneggiando il cuore e il cervello.</a:t>
            </a:r>
          </a:p>
          <a:p>
            <a:pPr lvl="0"/>
            <a:r>
              <a:rPr lang="it-IT" b="1" dirty="0"/>
              <a:t>Organi colpiti dal fumo di sigaretta</a:t>
            </a:r>
            <a:endParaRPr lang="it-IT" dirty="0"/>
          </a:p>
          <a:p>
            <a:pPr lvl="0"/>
            <a:r>
              <a:rPr lang="it-IT" dirty="0"/>
              <a:t>Il fumo di sigaretta non colpisce solo i polmoni, ma ha effetti dannosi su tutto l'organismo. Ecco alcuni degli organi più colpiti:</a:t>
            </a:r>
          </a:p>
          <a:p>
            <a:pPr lvl="0">
              <a:buSzPct val="100000"/>
              <a:buFont typeface="Arial" pitchFamily="34"/>
              <a:buChar char="•"/>
            </a:pPr>
            <a:r>
              <a:rPr lang="it-IT" b="1" dirty="0"/>
              <a:t>Polmoni:</a:t>
            </a:r>
            <a:r>
              <a:rPr lang="it-IT" dirty="0"/>
              <a:t> Aumento del rischio di cancro al polmone, bronchite cronica, enfisema e altre malattie respiratorie.</a:t>
            </a:r>
          </a:p>
          <a:p>
            <a:pPr lvl="0">
              <a:buSzPct val="100000"/>
              <a:buFont typeface="Arial" pitchFamily="34"/>
              <a:buChar char="•"/>
            </a:pPr>
            <a:r>
              <a:rPr lang="it-IT" b="1" dirty="0"/>
              <a:t>Cuore:</a:t>
            </a:r>
            <a:r>
              <a:rPr lang="it-IT" dirty="0"/>
              <a:t> Aumento del rischio di infarto, ictus e malattie cardiovascolari.</a:t>
            </a:r>
          </a:p>
          <a:p>
            <a:pPr lvl="0">
              <a:buSzPct val="100000"/>
              <a:buFont typeface="Arial" pitchFamily="34"/>
              <a:buChar char="•"/>
            </a:pPr>
            <a:r>
              <a:rPr lang="it-IT" b="1" dirty="0"/>
              <a:t>Bocca e gola:</a:t>
            </a:r>
            <a:r>
              <a:rPr lang="it-IT" dirty="0"/>
              <a:t> Aumento del rischio di cancro alla bocca, alla gola, alla laringe e all'esofago.</a:t>
            </a:r>
          </a:p>
          <a:p>
            <a:pPr lvl="0">
              <a:buSzPct val="100000"/>
              <a:buFont typeface="Arial" pitchFamily="34"/>
              <a:buChar char="•"/>
            </a:pPr>
            <a:r>
              <a:rPr lang="it-IT" b="1" dirty="0"/>
              <a:t>Stomaco e pancreas:</a:t>
            </a:r>
            <a:r>
              <a:rPr lang="it-IT" dirty="0"/>
              <a:t> Aumento del rischio di cancro allo stomaco e al pancreas.</a:t>
            </a:r>
          </a:p>
          <a:p>
            <a:pPr lvl="0">
              <a:buSzPct val="100000"/>
              <a:buFont typeface="Arial" pitchFamily="34"/>
              <a:buChar char="•"/>
            </a:pPr>
            <a:r>
              <a:rPr lang="it-IT" b="1" dirty="0"/>
              <a:t>Vescica e reni:</a:t>
            </a:r>
            <a:r>
              <a:rPr lang="it-IT" dirty="0"/>
              <a:t> Aumento del rischio di cancro alla vescica e ai reni.</a:t>
            </a:r>
          </a:p>
          <a:p>
            <a:endParaRPr lang="it-IT" dirty="0"/>
          </a:p>
        </p:txBody>
      </p:sp>
      <p:sp>
        <p:nvSpPr>
          <p:cNvPr id="4" name="Segnaposto numero diapositiva 3"/>
          <p:cNvSpPr>
            <a:spLocks noGrp="1"/>
          </p:cNvSpPr>
          <p:nvPr>
            <p:ph type="sldNum" sz="quarter" idx="5"/>
          </p:nvPr>
        </p:nvSpPr>
        <p:spPr/>
        <p:txBody>
          <a:bodyPr/>
          <a:lstStyle/>
          <a:p>
            <a:fld id="{EF5A9FCF-D6A4-4393-8FFA-9E180FA1A09B}" type="slidenum">
              <a:rPr lang="it-IT" smtClean="0"/>
              <a:t>15</a:t>
            </a:fld>
            <a:endParaRPr lang="it-IT"/>
          </a:p>
        </p:txBody>
      </p:sp>
    </p:spTree>
    <p:extLst>
      <p:ext uri="{BB962C8B-B14F-4D97-AF65-F5344CB8AC3E}">
        <p14:creationId xmlns:p14="http://schemas.microsoft.com/office/powerpoint/2010/main" val="32132631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b="1" dirty="0"/>
              <a:t>Fumo passivo</a:t>
            </a:r>
            <a:r>
              <a:rPr lang="it-IT" dirty="0"/>
              <a:t>: È il fumo che viene inalato involontariamente da chi si trova vicino a un fumatore. Si tratta di una combinazione del fumo espirato dal fumatore e di quello che si sprigiona dalla combustione della sigaretta. È ricco di sostanze tossiche e cancerogene, con effetti nocivi su adulti (aumento del rischio di malattie cardiovascolari, polmonari, ecc.) e bambini (infezioni respiratorie, asma, morte improvvisa neonatale).</a:t>
            </a:r>
          </a:p>
          <a:p>
            <a:r>
              <a:rPr lang="it-IT" b="1" dirty="0"/>
              <a:t>Fumo di terza mano</a:t>
            </a:r>
            <a:r>
              <a:rPr lang="it-IT" dirty="0"/>
              <a:t>: Si riferisce ai residui chimici lasciati dal fumo su superfici come mobili, vestiti, tende e pelle. Questi residui possono rimanere per settimane o mesi e rilasciare sostanze tossiche che vengono assorbite da chi entra in contatto con tali superfici, soprattutto bambini e animali domestici. Entrambi rappresentano rischi per la salute, anche per chi non fuma direttamente.</a:t>
            </a:r>
          </a:p>
          <a:p>
            <a:endParaRPr lang="it-IT" dirty="0"/>
          </a:p>
        </p:txBody>
      </p:sp>
      <p:sp>
        <p:nvSpPr>
          <p:cNvPr id="4" name="Segnaposto numero diapositiva 3"/>
          <p:cNvSpPr>
            <a:spLocks noGrp="1"/>
          </p:cNvSpPr>
          <p:nvPr>
            <p:ph type="sldNum" sz="quarter" idx="5"/>
          </p:nvPr>
        </p:nvSpPr>
        <p:spPr/>
        <p:txBody>
          <a:bodyPr/>
          <a:lstStyle/>
          <a:p>
            <a:fld id="{EF5A9FCF-D6A4-4393-8FFA-9E180FA1A09B}" type="slidenum">
              <a:rPr lang="it-IT" smtClean="0"/>
              <a:t>16</a:t>
            </a:fld>
            <a:endParaRPr lang="it-IT"/>
          </a:p>
        </p:txBody>
      </p:sp>
    </p:spTree>
    <p:extLst>
      <p:ext uri="{BB962C8B-B14F-4D97-AF65-F5344CB8AC3E}">
        <p14:creationId xmlns:p14="http://schemas.microsoft.com/office/powerpoint/2010/main" val="30689368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Lascio questo argomento con qualche immagine</a:t>
            </a:r>
          </a:p>
        </p:txBody>
      </p:sp>
      <p:sp>
        <p:nvSpPr>
          <p:cNvPr id="4" name="Segnaposto numero diapositiva 3"/>
          <p:cNvSpPr>
            <a:spLocks noGrp="1"/>
          </p:cNvSpPr>
          <p:nvPr>
            <p:ph type="sldNum" sz="quarter" idx="5"/>
          </p:nvPr>
        </p:nvSpPr>
        <p:spPr/>
        <p:txBody>
          <a:bodyPr/>
          <a:lstStyle/>
          <a:p>
            <a:fld id="{EF5A9FCF-D6A4-4393-8FFA-9E180FA1A09B}" type="slidenum">
              <a:rPr lang="it-IT" smtClean="0"/>
              <a:t>17</a:t>
            </a:fld>
            <a:endParaRPr lang="it-IT"/>
          </a:p>
        </p:txBody>
      </p:sp>
    </p:spTree>
    <p:extLst>
      <p:ext uri="{BB962C8B-B14F-4D97-AF65-F5344CB8AC3E}">
        <p14:creationId xmlns:p14="http://schemas.microsoft.com/office/powerpoint/2010/main" val="3674886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2A7B4C7C-372D-1434-E133-69944DDA2A5D}"/>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31ACA54D-F88E-E2EB-E840-9BD2A281586D}"/>
              </a:ext>
            </a:extLst>
          </p:cNvPr>
          <p:cNvSpPr txBox="1">
            <a:spLocks noGrp="1"/>
          </p:cNvSpPr>
          <p:nvPr>
            <p:ph type="body" sz="quarter" idx="1"/>
          </p:nvPr>
        </p:nvSpPr>
        <p:spPr/>
        <p:txBody>
          <a:bodyPr/>
          <a:lstStyle/>
          <a:p>
            <a:pPr lvl="0"/>
            <a:r>
              <a:rPr lang="it-IT" dirty="0"/>
              <a:t>Il consumo eccessivo di alcol è direttamente correlato all'aumento del rischio di sviluppare diversi tipi di tumore. L'alcol viene metabolizzato dal fegato e durante questo processo si formano sostanze tossiche che possono danneggiare il DNA delle cellule e causare mutazioni che portano alla formazione di cellule cancerogene.</a:t>
            </a:r>
          </a:p>
          <a:p>
            <a:pPr lvl="0"/>
            <a:r>
              <a:rPr lang="it-IT" b="1" dirty="0"/>
              <a:t>Quali tumori sono più legati al consumo di alcol?</a:t>
            </a:r>
            <a:endParaRPr lang="it-IT" dirty="0"/>
          </a:p>
          <a:p>
            <a:pPr lvl="0">
              <a:buSzPct val="100000"/>
              <a:buFont typeface="Arial" pitchFamily="34"/>
              <a:buChar char="•"/>
            </a:pPr>
            <a:r>
              <a:rPr lang="it-IT" b="1" dirty="0"/>
              <a:t>Tumori della bocca, della gola, della faringe e dell'esofago:</a:t>
            </a:r>
            <a:r>
              <a:rPr lang="it-IT" dirty="0"/>
              <a:t> L'alcol irrita le mucose di queste zone, rendendole più suscettibili all'azione delle sostanze cancerogene presenti nel fumo di tabacco e in alcuni alimenti.</a:t>
            </a:r>
          </a:p>
          <a:p>
            <a:pPr lvl="0">
              <a:buSzPct val="100000"/>
              <a:buFont typeface="Arial" pitchFamily="34"/>
              <a:buChar char="•"/>
            </a:pPr>
            <a:r>
              <a:rPr lang="it-IT" b="1" dirty="0"/>
              <a:t>Tumore al fegato:</a:t>
            </a:r>
            <a:r>
              <a:rPr lang="it-IT" dirty="0"/>
              <a:t> Il fegato è l'organo principale che metabolizza l'alcol. Un consumo eccessivo e prolungato può portare a cirrosi epatica e aumentare il rischio di sviluppare un tumore al fegato.</a:t>
            </a:r>
          </a:p>
          <a:p>
            <a:pPr lvl="0">
              <a:buSzPct val="100000"/>
              <a:buFont typeface="Arial" pitchFamily="34"/>
              <a:buChar char="•"/>
            </a:pPr>
            <a:r>
              <a:rPr lang="it-IT" b="1" dirty="0"/>
              <a:t>Tumore al seno:</a:t>
            </a:r>
            <a:r>
              <a:rPr lang="it-IT" dirty="0"/>
              <a:t> Anche se il legame non è così forte come per altri tumori, studi hanno dimostrato che un consumo elevato di alcol può aumentare leggermente il rischio di sviluppare il tumore al seno nelle donne.</a:t>
            </a:r>
          </a:p>
          <a:p>
            <a:pPr lvl="0"/>
            <a:endParaRPr lang="it-IT" dirty="0"/>
          </a:p>
        </p:txBody>
      </p:sp>
      <p:sp>
        <p:nvSpPr>
          <p:cNvPr id="4" name="Segnaposto numero diapositiva 3">
            <a:extLst>
              <a:ext uri="{FF2B5EF4-FFF2-40B4-BE49-F238E27FC236}">
                <a16:creationId xmlns:a16="http://schemas.microsoft.com/office/drawing/2014/main" id="{5C05FD5E-6307-32CE-661B-6693E885EFA9}"/>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CA15401-0FEC-41DD-9626-7A206B350CA4}" type="slidenum">
              <a:t>18</a:t>
            </a:fld>
            <a:endParaRPr lang="it-IT" sz="1200" b="0" i="0" u="none" strike="noStrike" kern="1200" cap="none" spc="0" baseline="0">
              <a:solidFill>
                <a:srgbClr val="000000"/>
              </a:solidFill>
              <a:uFillTx/>
              <a:latin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AE1B7321-B354-08F2-0AF3-4119C8B2B75E}"/>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67C0A524-5B90-27E9-5049-AFEFD6386161}"/>
              </a:ext>
            </a:extLst>
          </p:cNvPr>
          <p:cNvSpPr txBox="1">
            <a:spLocks noGrp="1"/>
          </p:cNvSpPr>
          <p:nvPr>
            <p:ph type="body" sz="quarter" idx="1"/>
          </p:nvPr>
        </p:nvSpPr>
        <p:spPr/>
        <p:txBody>
          <a:bodyPr/>
          <a:lstStyle/>
          <a:p>
            <a:pPr lvl="0"/>
            <a:r>
              <a:rPr lang="it-IT" dirty="0"/>
              <a:t>L'alimentazione è uno dei fattori di rischio più importanti per lo sviluppo di alcuni tipi di tumore. Uno stile alimentare sano e equilibrato può ridurre significativamente il rischio di ammalarsi.</a:t>
            </a:r>
          </a:p>
          <a:p>
            <a:pPr lvl="0"/>
            <a:r>
              <a:rPr lang="it-IT" b="1" dirty="0"/>
              <a:t>Come funziona?</a:t>
            </a:r>
            <a:endParaRPr lang="it-IT" dirty="0"/>
          </a:p>
          <a:p>
            <a:pPr lvl="0">
              <a:buSzPct val="100000"/>
              <a:buFont typeface="Arial" pitchFamily="34"/>
              <a:buChar char="•"/>
            </a:pPr>
            <a:r>
              <a:rPr lang="it-IT" b="1" dirty="0"/>
              <a:t>Sostanze cancerogene:</a:t>
            </a:r>
            <a:r>
              <a:rPr lang="it-IT" dirty="0"/>
              <a:t> Alcuni alimenti, come quelli processati, ricchi di grassi saturi e zuccheri raffinati, contengono sostanze che possono danneggiare il DNA delle cellule e favorire lo sviluppo di tumori.</a:t>
            </a:r>
          </a:p>
          <a:p>
            <a:pPr lvl="0">
              <a:buSzPct val="100000"/>
              <a:buFont typeface="Arial" pitchFamily="34"/>
              <a:buChar char="•"/>
            </a:pPr>
            <a:r>
              <a:rPr lang="it-IT" b="1" dirty="0"/>
              <a:t>Antiossidanti:</a:t>
            </a:r>
            <a:r>
              <a:rPr lang="it-IT" dirty="0"/>
              <a:t> Frutta, verdura e cereali integrali sono ricchi di antiossidanti, sostanze che combattono i radicali liberi, molecole dannose per le cellule.</a:t>
            </a:r>
          </a:p>
          <a:p>
            <a:pPr lvl="0">
              <a:buSzPct val="100000"/>
              <a:buFont typeface="Arial" pitchFamily="34"/>
              <a:buChar char="•"/>
            </a:pPr>
            <a:r>
              <a:rPr lang="it-IT" b="1" dirty="0"/>
              <a:t>Fibra:</a:t>
            </a:r>
            <a:r>
              <a:rPr lang="it-IT" dirty="0"/>
              <a:t> Una dieta ricca di fibre aiuta a regolare il transito intestinale, riducendo il tempo di contatto tra le sostanze potenzialmente cancerogene e la mucosa intestinale.</a:t>
            </a:r>
          </a:p>
          <a:p>
            <a:pPr lvl="0">
              <a:buSzPct val="100000"/>
              <a:buFont typeface="Arial" pitchFamily="34"/>
              <a:buChar char="•"/>
            </a:pPr>
            <a:r>
              <a:rPr lang="it-IT" b="1" dirty="0"/>
              <a:t>Infiammazione:</a:t>
            </a:r>
            <a:r>
              <a:rPr lang="it-IT" dirty="0"/>
              <a:t> Un'alimentazione scorretta può causare infiammazione cronica, un processo che è stato associato allo sviluppo di diversi tipi di tumore.</a:t>
            </a:r>
          </a:p>
          <a:p>
            <a:pPr lvl="0"/>
            <a:endParaRPr lang="it-IT" dirty="0"/>
          </a:p>
          <a:p>
            <a:pPr lvl="0"/>
            <a:r>
              <a:rPr lang="it-IT" b="1" dirty="0"/>
              <a:t>Alimenti da privilegiare e da limitare</a:t>
            </a:r>
          </a:p>
          <a:p>
            <a:pPr lvl="0"/>
            <a:r>
              <a:rPr lang="it-IT" b="1" dirty="0"/>
              <a:t>Alimenti da privilegiare:</a:t>
            </a:r>
            <a:endParaRPr lang="it-IT" dirty="0"/>
          </a:p>
          <a:p>
            <a:pPr lvl="0">
              <a:buSzPct val="100000"/>
              <a:buFont typeface="Arial" pitchFamily="34"/>
              <a:buChar char="•"/>
            </a:pPr>
            <a:r>
              <a:rPr lang="it-IT" b="1" dirty="0"/>
              <a:t>Frutta e verdura:</a:t>
            </a:r>
            <a:r>
              <a:rPr lang="it-IT" dirty="0"/>
              <a:t> Ricche di vitamine, minerali, antiossidanti e fibre.</a:t>
            </a:r>
          </a:p>
          <a:p>
            <a:pPr lvl="0">
              <a:buSzPct val="100000"/>
              <a:buFont typeface="Arial" pitchFamily="34"/>
              <a:buChar char="•"/>
            </a:pPr>
            <a:r>
              <a:rPr lang="it-IT" b="1" dirty="0"/>
              <a:t>Cereali integrali:</a:t>
            </a:r>
            <a:r>
              <a:rPr lang="it-IT" dirty="0"/>
              <a:t> Forniscono energia e fibre, favorendo il senso di sazietà.</a:t>
            </a:r>
          </a:p>
          <a:p>
            <a:pPr lvl="0">
              <a:buSzPct val="100000"/>
              <a:buFont typeface="Arial" pitchFamily="34"/>
              <a:buChar char="•"/>
            </a:pPr>
            <a:r>
              <a:rPr lang="it-IT" b="1" dirty="0"/>
              <a:t>Legumi:</a:t>
            </a:r>
            <a:r>
              <a:rPr lang="it-IT" dirty="0"/>
              <a:t> Fonte di proteine vegetali, fibre e vitamine del gruppo B.</a:t>
            </a:r>
          </a:p>
          <a:p>
            <a:pPr lvl="0">
              <a:buSzPct val="100000"/>
              <a:buFont typeface="Arial" pitchFamily="34"/>
              <a:buChar char="•"/>
            </a:pPr>
            <a:r>
              <a:rPr lang="it-IT" b="1" dirty="0"/>
              <a:t>Pesce:</a:t>
            </a:r>
            <a:r>
              <a:rPr lang="it-IT" dirty="0"/>
              <a:t> Particolarmente i pesci grassi come salmone e sgombro, ricchi di acidi grassi omega-3, che hanno proprietà antinfiammatorie.</a:t>
            </a:r>
          </a:p>
          <a:p>
            <a:pPr lvl="0">
              <a:buSzPct val="100000"/>
              <a:buFont typeface="Arial" pitchFamily="34"/>
              <a:buChar char="•"/>
            </a:pPr>
            <a:r>
              <a:rPr lang="it-IT" b="1" dirty="0"/>
              <a:t>Olio extravergine d'oliva:</a:t>
            </a:r>
            <a:r>
              <a:rPr lang="it-IT" dirty="0"/>
              <a:t> Da utilizzare a crudo per condire i piatti.</a:t>
            </a:r>
          </a:p>
          <a:p>
            <a:pPr lvl="0"/>
            <a:r>
              <a:rPr lang="it-IT" b="1" dirty="0"/>
              <a:t>Alimenti da limitare:</a:t>
            </a:r>
            <a:endParaRPr lang="it-IT" dirty="0"/>
          </a:p>
          <a:p>
            <a:pPr lvl="0">
              <a:buSzPct val="100000"/>
              <a:buFont typeface="Arial" pitchFamily="34"/>
              <a:buChar char="•"/>
            </a:pPr>
            <a:r>
              <a:rPr lang="it-IT" b="1" dirty="0"/>
              <a:t>Carni rosse e lavorate:</a:t>
            </a:r>
            <a:r>
              <a:rPr lang="it-IT" dirty="0"/>
              <a:t> Consumarle con moderazione e preferibilmente bianche.</a:t>
            </a:r>
          </a:p>
          <a:p>
            <a:pPr lvl="0">
              <a:buSzPct val="100000"/>
              <a:buFont typeface="Arial" pitchFamily="34"/>
              <a:buChar char="•"/>
            </a:pPr>
            <a:r>
              <a:rPr lang="it-IT" b="1" dirty="0"/>
              <a:t>Alimenti processati:</a:t>
            </a:r>
            <a:r>
              <a:rPr lang="it-IT" dirty="0"/>
              <a:t> Salumi, insaccati, cibi pronti, bevande zuccherate.</a:t>
            </a:r>
          </a:p>
          <a:p>
            <a:pPr lvl="0">
              <a:buSzPct val="100000"/>
              <a:buFont typeface="Arial" pitchFamily="34"/>
              <a:buChar char="•"/>
            </a:pPr>
            <a:r>
              <a:rPr lang="it-IT" b="1" dirty="0"/>
              <a:t>Grassi saturi e trans:</a:t>
            </a:r>
            <a:r>
              <a:rPr lang="it-IT" dirty="0"/>
              <a:t> Presenti in burro, formaggi grassi, fritti e prodotti industriali.</a:t>
            </a:r>
          </a:p>
          <a:p>
            <a:pPr lvl="0">
              <a:buSzPct val="100000"/>
              <a:buFont typeface="Arial" pitchFamily="34"/>
              <a:buChar char="•"/>
            </a:pPr>
            <a:r>
              <a:rPr lang="it-IT" b="1" dirty="0"/>
              <a:t>Sale:</a:t>
            </a:r>
            <a:r>
              <a:rPr lang="it-IT" dirty="0"/>
              <a:t> Consumarlo con moderazione.</a:t>
            </a:r>
          </a:p>
          <a:p>
            <a:pPr lvl="0">
              <a:buSzPct val="100000"/>
              <a:buFont typeface="Arial" pitchFamily="34"/>
              <a:buChar char="•"/>
            </a:pPr>
            <a:r>
              <a:rPr lang="it-IT" b="1" dirty="0"/>
              <a:t>Alcolici:</a:t>
            </a:r>
            <a:r>
              <a:rPr lang="it-IT" dirty="0"/>
              <a:t> Ridurre o eliminare il consumo.</a:t>
            </a:r>
          </a:p>
          <a:p>
            <a:pPr lvl="0"/>
            <a:endParaRPr lang="it-IT" dirty="0"/>
          </a:p>
        </p:txBody>
      </p:sp>
      <p:sp>
        <p:nvSpPr>
          <p:cNvPr id="4" name="Segnaposto numero diapositiva 3">
            <a:extLst>
              <a:ext uri="{FF2B5EF4-FFF2-40B4-BE49-F238E27FC236}">
                <a16:creationId xmlns:a16="http://schemas.microsoft.com/office/drawing/2014/main" id="{23CB0060-7140-8427-76E0-68F19B600481}"/>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B7A27BF-E388-46B8-BEF7-81FBB5109909}" type="slidenum">
              <a:t>19</a:t>
            </a:fld>
            <a:endParaRPr lang="it-IT" sz="1200" b="0" i="0" u="none" strike="noStrike" kern="1200" cap="none" spc="0" baseline="0">
              <a:solidFill>
                <a:srgbClr val="000000"/>
              </a:solidFill>
              <a:uFillTx/>
              <a:latin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602E2B07-BEE7-67BF-221E-587C1F7A1ADD}"/>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DF4B9D15-6103-4A20-5707-066F77737471}"/>
              </a:ext>
            </a:extLst>
          </p:cNvPr>
          <p:cNvSpPr txBox="1">
            <a:spLocks noGrp="1"/>
          </p:cNvSpPr>
          <p:nvPr>
            <p:ph type="body" sz="quarter" idx="1"/>
          </p:nvPr>
        </p:nvSpPr>
        <p:spPr/>
        <p:txBody>
          <a:bodyPr/>
          <a:lstStyle/>
          <a:p>
            <a:pPr lvl="0"/>
            <a:r>
              <a:rPr lang="it-IT" dirty="0"/>
              <a:t>L'eccesso di peso e l'obesità sono fattori di rischio significativi per lo sviluppo di diversi tipi di tumore. Questo legame è dovuto a una serie di meccanismi biologici, come l'infiammazione cronica, le alterazioni ormonali e la resistenza all'insulina, che favoriscono la crescita delle cellule tumorali.</a:t>
            </a:r>
          </a:p>
          <a:p>
            <a:pPr lvl="0"/>
            <a:endParaRPr lang="it-IT" dirty="0"/>
          </a:p>
        </p:txBody>
      </p:sp>
      <p:sp>
        <p:nvSpPr>
          <p:cNvPr id="4" name="Segnaposto numero diapositiva 3">
            <a:extLst>
              <a:ext uri="{FF2B5EF4-FFF2-40B4-BE49-F238E27FC236}">
                <a16:creationId xmlns:a16="http://schemas.microsoft.com/office/drawing/2014/main" id="{B5F146C2-8792-1B73-A0F1-14EDBDA9A364}"/>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21BB144-51EA-4C79-90C2-F898E1C5E9EE}" type="slidenum">
              <a:t>20</a:t>
            </a:fld>
            <a:endParaRPr lang="it-IT" sz="1200" b="0" i="0" u="none" strike="noStrike" kern="1200" cap="none" spc="0" baseline="0">
              <a:solidFill>
                <a:srgbClr val="000000"/>
              </a:solidFill>
              <a:uFillTx/>
              <a:latin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1/24/2025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600" b="0" i="0">
                <a:solidFill>
                  <a:srgbClr val="212121"/>
                </a:solidFill>
                <a:latin typeface="Georgia"/>
                <a:cs typeface="Georgia"/>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1/24/2025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600" b="0" i="0">
                <a:solidFill>
                  <a:srgbClr val="212121"/>
                </a:solidFill>
                <a:latin typeface="Georgia"/>
                <a:cs typeface="Georgia"/>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1/24/2025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600" b="0" i="0">
                <a:solidFill>
                  <a:srgbClr val="212121"/>
                </a:solidFill>
                <a:latin typeface="Georgia"/>
                <a:cs typeface="Georgi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1/24/2025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1/24/2025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729A725-D6BC-64FC-FA59-88E773A4D41D}"/>
              </a:ext>
            </a:extLst>
          </p:cNvPr>
          <p:cNvSpPr txBox="1">
            <a:spLocks noGrp="1"/>
          </p:cNvSpPr>
          <p:nvPr>
            <p:ph type="ctrTitle"/>
          </p:nvPr>
        </p:nvSpPr>
        <p:spPr>
          <a:xfrm>
            <a:off x="1524003" y="1122361"/>
            <a:ext cx="9144000" cy="2387598"/>
          </a:xfrm>
        </p:spPr>
        <p:txBody>
          <a:bodyPr anchor="b" anchorCtr="1"/>
          <a:lstStyle>
            <a:lvl1pPr algn="ctr">
              <a:defRPr sz="6000"/>
            </a:lvl1pPr>
          </a:lstStyle>
          <a:p>
            <a:pPr lvl="0"/>
            <a:r>
              <a:rPr lang="it-IT"/>
              <a:t>Fare clic per modificare lo stile del titolo dello schema</a:t>
            </a:r>
          </a:p>
        </p:txBody>
      </p:sp>
      <p:sp>
        <p:nvSpPr>
          <p:cNvPr id="3" name="Sottotitolo 2">
            <a:extLst>
              <a:ext uri="{FF2B5EF4-FFF2-40B4-BE49-F238E27FC236}">
                <a16:creationId xmlns:a16="http://schemas.microsoft.com/office/drawing/2014/main" id="{AFF17370-A2A4-4A8C-838F-A17B1C62AFA4}"/>
              </a:ext>
            </a:extLst>
          </p:cNvPr>
          <p:cNvSpPr txBox="1">
            <a:spLocks noGrp="1"/>
          </p:cNvSpPr>
          <p:nvPr>
            <p:ph type="subTitle" idx="1"/>
          </p:nvPr>
        </p:nvSpPr>
        <p:spPr>
          <a:xfrm>
            <a:off x="1524003" y="3602041"/>
            <a:ext cx="9144000" cy="1655758"/>
          </a:xfrm>
        </p:spPr>
        <p:txBody>
          <a:bodyPr anchorCtr="1"/>
          <a:lstStyle>
            <a:lvl1pPr marL="0" indent="0" algn="ctr">
              <a:buNone/>
              <a:defRPr sz="2400"/>
            </a:lvl1pPr>
          </a:lstStyle>
          <a:p>
            <a:pPr lvl="0"/>
            <a:r>
              <a:rPr lang="it-IT"/>
              <a:t>Fare clic per modificare lo stile del sottotitolo dello schema</a:t>
            </a:r>
          </a:p>
        </p:txBody>
      </p:sp>
      <p:sp>
        <p:nvSpPr>
          <p:cNvPr id="4" name="Segnaposto data 3">
            <a:extLst>
              <a:ext uri="{FF2B5EF4-FFF2-40B4-BE49-F238E27FC236}">
                <a16:creationId xmlns:a16="http://schemas.microsoft.com/office/drawing/2014/main" id="{18870719-D49B-123A-AA66-06D7396A2503}"/>
              </a:ext>
            </a:extLst>
          </p:cNvPr>
          <p:cNvSpPr txBox="1">
            <a:spLocks noGrp="1"/>
          </p:cNvSpPr>
          <p:nvPr>
            <p:ph type="dt" sz="half" idx="7"/>
          </p:nvPr>
        </p:nvSpPr>
        <p:spPr/>
        <p:txBody>
          <a:bodyPr/>
          <a:lstStyle>
            <a:lvl1pPr>
              <a:defRPr/>
            </a:lvl1pPr>
          </a:lstStyle>
          <a:p>
            <a:pPr lvl="0"/>
            <a:fld id="{1669DF0B-84B1-49E6-A9ED-02E30B4362FF}" type="datetime1">
              <a:rPr lang="it-IT"/>
              <a:pPr lvl="0"/>
              <a:t>24/01/2025</a:t>
            </a:fld>
            <a:endParaRPr lang="it-IT"/>
          </a:p>
        </p:txBody>
      </p:sp>
      <p:sp>
        <p:nvSpPr>
          <p:cNvPr id="5" name="Segnaposto piè di pagina 4">
            <a:extLst>
              <a:ext uri="{FF2B5EF4-FFF2-40B4-BE49-F238E27FC236}">
                <a16:creationId xmlns:a16="http://schemas.microsoft.com/office/drawing/2014/main" id="{9159A206-1392-5A5F-8197-0A3A664BF989}"/>
              </a:ext>
            </a:extLst>
          </p:cNvPr>
          <p:cNvSpPr txBox="1">
            <a:spLocks noGrp="1"/>
          </p:cNvSpPr>
          <p:nvPr>
            <p:ph type="ftr" sz="quarter" idx="9"/>
          </p:nvPr>
        </p:nvSpPr>
        <p:spPr/>
        <p:txBody>
          <a:bodyPr/>
          <a:lstStyle>
            <a:lvl1pPr>
              <a:defRPr/>
            </a:lvl1pPr>
          </a:lstStyle>
          <a:p>
            <a:pPr lvl="0"/>
            <a:endParaRPr lang="it-IT"/>
          </a:p>
        </p:txBody>
      </p:sp>
      <p:sp>
        <p:nvSpPr>
          <p:cNvPr id="6" name="Segnaposto numero diapositiva 5">
            <a:extLst>
              <a:ext uri="{FF2B5EF4-FFF2-40B4-BE49-F238E27FC236}">
                <a16:creationId xmlns:a16="http://schemas.microsoft.com/office/drawing/2014/main" id="{AD655615-E2D2-94E7-51D4-B3A3B69AF497}"/>
              </a:ext>
            </a:extLst>
          </p:cNvPr>
          <p:cNvSpPr txBox="1">
            <a:spLocks noGrp="1"/>
          </p:cNvSpPr>
          <p:nvPr>
            <p:ph type="sldNum" sz="quarter" idx="8"/>
          </p:nvPr>
        </p:nvSpPr>
        <p:spPr/>
        <p:txBody>
          <a:bodyPr/>
          <a:lstStyle>
            <a:lvl1pPr>
              <a:defRPr/>
            </a:lvl1pPr>
          </a:lstStyle>
          <a:p>
            <a:pPr lvl="0"/>
            <a:fld id="{96A7E267-948E-43C3-8138-EB908AFF111E}" type="slidenum">
              <a:t>‹N›</a:t>
            </a:fld>
            <a:endParaRPr lang="it-IT"/>
          </a:p>
        </p:txBody>
      </p:sp>
    </p:spTree>
    <p:extLst>
      <p:ext uri="{BB962C8B-B14F-4D97-AF65-F5344CB8AC3E}">
        <p14:creationId xmlns:p14="http://schemas.microsoft.com/office/powerpoint/2010/main" val="2840439736"/>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BE9ACF5-6F82-3C74-8D6F-DA98BB1E7258}"/>
              </a:ext>
            </a:extLst>
          </p:cNvPr>
          <p:cNvSpPr txBox="1">
            <a:spLocks noGrp="1"/>
          </p:cNvSpPr>
          <p:nvPr>
            <p:ph type="title"/>
          </p:nvPr>
        </p:nvSpPr>
        <p:spPr/>
        <p:txBody>
          <a:bodyPr/>
          <a:lstStyle>
            <a:lvl1pPr>
              <a:defRPr/>
            </a:lvl1pPr>
          </a:lstStyle>
          <a:p>
            <a:pPr lvl="0"/>
            <a:r>
              <a:rPr lang="it-IT"/>
              <a:t>Fare clic per modificare lo stile del titolo dello schema</a:t>
            </a:r>
          </a:p>
        </p:txBody>
      </p:sp>
      <p:sp>
        <p:nvSpPr>
          <p:cNvPr id="3" name="Segnaposto contenuto 2">
            <a:extLst>
              <a:ext uri="{FF2B5EF4-FFF2-40B4-BE49-F238E27FC236}">
                <a16:creationId xmlns:a16="http://schemas.microsoft.com/office/drawing/2014/main" id="{C153493E-0548-37FE-475F-1B6D1004B161}"/>
              </a:ext>
            </a:extLst>
          </p:cNvPr>
          <p:cNvSpPr txBox="1">
            <a:spLocks noGrp="1"/>
          </p:cNvSpPr>
          <p:nvPr>
            <p:ph idx="1"/>
          </p:nvPr>
        </p:nvSpPr>
        <p:spPr>
          <a:xfrm>
            <a:off x="838203" y="1825627"/>
            <a:ext cx="5181603" cy="4351336"/>
          </a:xfrm>
        </p:spPr>
        <p:txBody>
          <a:bodyPr/>
          <a:lstStyle>
            <a:lvl1pPr>
              <a:defRPr/>
            </a:lvl1pPr>
            <a:lvl2pPr>
              <a:defRPr/>
            </a:lvl2pPr>
            <a:lvl3pPr>
              <a:defRPr/>
            </a:lvl3pPr>
            <a:lvl4pPr>
              <a:defRPr/>
            </a:lvl4pPr>
            <a:lvl5pPr>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0DCB2981-A2BD-484D-3F12-6044264CC774}"/>
              </a:ext>
            </a:extLst>
          </p:cNvPr>
          <p:cNvSpPr txBox="1">
            <a:spLocks noGrp="1"/>
          </p:cNvSpPr>
          <p:nvPr>
            <p:ph idx="2"/>
          </p:nvPr>
        </p:nvSpPr>
        <p:spPr>
          <a:xfrm>
            <a:off x="6172200" y="1825627"/>
            <a:ext cx="5181603" cy="4351336"/>
          </a:xfrm>
        </p:spPr>
        <p:txBody>
          <a:bodyPr/>
          <a:lstStyle>
            <a:lvl1pPr>
              <a:defRPr/>
            </a:lvl1pPr>
            <a:lvl2pPr>
              <a:defRPr/>
            </a:lvl2pPr>
            <a:lvl3pPr>
              <a:defRPr/>
            </a:lvl3pPr>
            <a:lvl4pPr>
              <a:defRPr/>
            </a:lvl4pPr>
            <a:lvl5pPr>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49568206-DAF6-795F-768B-5B5069B969CB}"/>
              </a:ext>
            </a:extLst>
          </p:cNvPr>
          <p:cNvSpPr txBox="1">
            <a:spLocks noGrp="1"/>
          </p:cNvSpPr>
          <p:nvPr>
            <p:ph type="dt" sz="half" idx="7"/>
          </p:nvPr>
        </p:nvSpPr>
        <p:spPr/>
        <p:txBody>
          <a:bodyPr/>
          <a:lstStyle>
            <a:lvl1pPr>
              <a:defRPr/>
            </a:lvl1pPr>
          </a:lstStyle>
          <a:p>
            <a:pPr lvl="0"/>
            <a:fld id="{91F4622A-6887-4AED-B66B-699E99F192A4}" type="datetime1">
              <a:rPr lang="it-IT"/>
              <a:pPr lvl="0"/>
              <a:t>24/01/2025</a:t>
            </a:fld>
            <a:endParaRPr lang="it-IT"/>
          </a:p>
        </p:txBody>
      </p:sp>
      <p:sp>
        <p:nvSpPr>
          <p:cNvPr id="6" name="Segnaposto piè di pagina 5">
            <a:extLst>
              <a:ext uri="{FF2B5EF4-FFF2-40B4-BE49-F238E27FC236}">
                <a16:creationId xmlns:a16="http://schemas.microsoft.com/office/drawing/2014/main" id="{B6A42377-83D0-EB67-040F-AC35D0FAC40C}"/>
              </a:ext>
            </a:extLst>
          </p:cNvPr>
          <p:cNvSpPr txBox="1">
            <a:spLocks noGrp="1"/>
          </p:cNvSpPr>
          <p:nvPr>
            <p:ph type="ftr" sz="quarter" idx="9"/>
          </p:nvPr>
        </p:nvSpPr>
        <p:spPr/>
        <p:txBody>
          <a:bodyPr/>
          <a:lstStyle>
            <a:lvl1pPr>
              <a:defRPr/>
            </a:lvl1pPr>
          </a:lstStyle>
          <a:p>
            <a:pPr lvl="0"/>
            <a:endParaRPr lang="it-IT"/>
          </a:p>
        </p:txBody>
      </p:sp>
      <p:sp>
        <p:nvSpPr>
          <p:cNvPr id="7" name="Segnaposto numero diapositiva 6">
            <a:extLst>
              <a:ext uri="{FF2B5EF4-FFF2-40B4-BE49-F238E27FC236}">
                <a16:creationId xmlns:a16="http://schemas.microsoft.com/office/drawing/2014/main" id="{69537B60-1DD6-15AE-6E53-BBCA6E7EF2E7}"/>
              </a:ext>
            </a:extLst>
          </p:cNvPr>
          <p:cNvSpPr txBox="1">
            <a:spLocks noGrp="1"/>
          </p:cNvSpPr>
          <p:nvPr>
            <p:ph type="sldNum" sz="quarter" idx="8"/>
          </p:nvPr>
        </p:nvSpPr>
        <p:spPr/>
        <p:txBody>
          <a:bodyPr/>
          <a:lstStyle>
            <a:lvl1pPr>
              <a:defRPr/>
            </a:lvl1pPr>
          </a:lstStyle>
          <a:p>
            <a:pPr lvl="0"/>
            <a:fld id="{EE7C8CEA-4FD2-44FD-9D94-C6FBD351DCD9}" type="slidenum">
              <a:t>‹N›</a:t>
            </a:fld>
            <a:endParaRPr lang="it-IT"/>
          </a:p>
        </p:txBody>
      </p:sp>
    </p:spTree>
    <p:extLst>
      <p:ext uri="{BB962C8B-B14F-4D97-AF65-F5344CB8AC3E}">
        <p14:creationId xmlns:p14="http://schemas.microsoft.com/office/powerpoint/2010/main" val="825180150"/>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9DC3E6"/>
          </a:solidFill>
        </p:spPr>
        <p:txBody>
          <a:bodyPr wrap="square" lIns="0" tIns="0" rIns="0" bIns="0" rtlCol="0"/>
          <a:lstStyle/>
          <a:p>
            <a:endParaRPr/>
          </a:p>
        </p:txBody>
      </p:sp>
      <p:sp>
        <p:nvSpPr>
          <p:cNvPr id="2" name="Holder 2"/>
          <p:cNvSpPr>
            <a:spLocks noGrp="1"/>
          </p:cNvSpPr>
          <p:nvPr>
            <p:ph type="title"/>
          </p:nvPr>
        </p:nvSpPr>
        <p:spPr>
          <a:xfrm>
            <a:off x="4314571" y="25400"/>
            <a:ext cx="1213485" cy="299720"/>
          </a:xfrm>
          <a:prstGeom prst="rect">
            <a:avLst/>
          </a:prstGeom>
        </p:spPr>
        <p:txBody>
          <a:bodyPr wrap="square" lIns="0" tIns="0" rIns="0" bIns="0">
            <a:spAutoFit/>
          </a:bodyPr>
          <a:lstStyle>
            <a:lvl1pPr>
              <a:defRPr sz="1600" b="0" i="0">
                <a:solidFill>
                  <a:srgbClr val="212121"/>
                </a:solidFill>
                <a:latin typeface="Georgia"/>
                <a:cs typeface="Georgia"/>
              </a:defRPr>
            </a:lvl1pPr>
          </a:lstStyle>
          <a:p>
            <a:endParaRPr/>
          </a:p>
        </p:txBody>
      </p:sp>
      <p:sp>
        <p:nvSpPr>
          <p:cNvPr id="3" name="Holder 3"/>
          <p:cNvSpPr>
            <a:spLocks noGrp="1"/>
          </p:cNvSpPr>
          <p:nvPr>
            <p:ph type="body" idx="1"/>
          </p:nvPr>
        </p:nvSpPr>
        <p:spPr>
          <a:xfrm>
            <a:off x="1224788" y="2185161"/>
            <a:ext cx="9742423" cy="303784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1/24/2025</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22.jpeg"/><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hyperlink" Target="https://www.vidas.it/cosa-dire-non-dire-malato-inguaribile/" TargetMode="External"/><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483102" y="458851"/>
            <a:ext cx="5424170" cy="793750"/>
          </a:xfrm>
          <a:prstGeom prst="rect">
            <a:avLst/>
          </a:prstGeom>
        </p:spPr>
        <p:txBody>
          <a:bodyPr vert="horz" wrap="square" lIns="0" tIns="43815" rIns="0" bIns="0" rtlCol="0">
            <a:spAutoFit/>
          </a:bodyPr>
          <a:lstStyle/>
          <a:p>
            <a:pPr marL="12700" marR="5080" algn="ctr">
              <a:lnSpc>
                <a:spcPts val="1939"/>
              </a:lnSpc>
              <a:spcBef>
                <a:spcPts val="345"/>
              </a:spcBef>
            </a:pPr>
            <a:r>
              <a:rPr sz="1800" b="1" i="1" dirty="0">
                <a:solidFill>
                  <a:srgbClr val="000000"/>
                </a:solidFill>
                <a:latin typeface="Leelawadee" panose="020B0502040204020203" pitchFamily="34" charset="-34"/>
                <a:cs typeface="Leelawadee" panose="020B0502040204020203" pitchFamily="34" charset="-34"/>
              </a:rPr>
              <a:t>ISTITUTO</a:t>
            </a:r>
            <a:r>
              <a:rPr sz="1800" b="1" i="1" spc="-105" dirty="0">
                <a:solidFill>
                  <a:srgbClr val="000000"/>
                </a:solidFill>
                <a:latin typeface="Leelawadee" panose="020B0502040204020203" pitchFamily="34" charset="-34"/>
                <a:cs typeface="Leelawadee" panose="020B0502040204020203" pitchFamily="34" charset="-34"/>
              </a:rPr>
              <a:t> </a:t>
            </a:r>
            <a:r>
              <a:rPr sz="1800" b="1" i="1" spc="-10" dirty="0">
                <a:solidFill>
                  <a:srgbClr val="000000"/>
                </a:solidFill>
                <a:latin typeface="Leelawadee" panose="020B0502040204020203" pitchFamily="34" charset="-34"/>
                <a:cs typeface="Leelawadee" panose="020B0502040204020203" pitchFamily="34" charset="-34"/>
              </a:rPr>
              <a:t>COMPRENSIVO</a:t>
            </a:r>
            <a:r>
              <a:rPr sz="1800" b="1" i="1" spc="-90" dirty="0">
                <a:solidFill>
                  <a:srgbClr val="000000"/>
                </a:solidFill>
                <a:latin typeface="Leelawadee" panose="020B0502040204020203" pitchFamily="34" charset="-34"/>
                <a:cs typeface="Leelawadee" panose="020B0502040204020203" pitchFamily="34" charset="-34"/>
              </a:rPr>
              <a:t> </a:t>
            </a:r>
            <a:r>
              <a:rPr sz="1800" b="1" i="1" spc="-10" dirty="0">
                <a:solidFill>
                  <a:srgbClr val="000000"/>
                </a:solidFill>
                <a:latin typeface="Leelawadee" panose="020B0502040204020203" pitchFamily="34" charset="-34"/>
                <a:cs typeface="Leelawadee" panose="020B0502040204020203" pitchFamily="34" charset="-34"/>
              </a:rPr>
              <a:t>CASALINUOVO CATANZARO</a:t>
            </a:r>
            <a:r>
              <a:rPr sz="1800" b="1" i="1" spc="-85" dirty="0">
                <a:solidFill>
                  <a:srgbClr val="000000"/>
                </a:solidFill>
                <a:latin typeface="Leelawadee" panose="020B0502040204020203" pitchFamily="34" charset="-34"/>
                <a:cs typeface="Leelawadee" panose="020B0502040204020203" pitchFamily="34" charset="-34"/>
              </a:rPr>
              <a:t> </a:t>
            </a:r>
            <a:r>
              <a:rPr sz="1800" b="1" i="1" dirty="0">
                <a:solidFill>
                  <a:srgbClr val="000000"/>
                </a:solidFill>
                <a:latin typeface="Leelawadee" panose="020B0502040204020203" pitchFamily="34" charset="-34"/>
                <a:cs typeface="Leelawadee" panose="020B0502040204020203" pitchFamily="34" charset="-34"/>
              </a:rPr>
              <a:t>SUD</a:t>
            </a:r>
            <a:r>
              <a:rPr sz="1800" b="1" i="1" spc="-50" dirty="0">
                <a:solidFill>
                  <a:srgbClr val="000000"/>
                </a:solidFill>
                <a:latin typeface="Leelawadee" panose="020B0502040204020203" pitchFamily="34" charset="-34"/>
                <a:cs typeface="Leelawadee" panose="020B0502040204020203" pitchFamily="34" charset="-34"/>
              </a:rPr>
              <a:t> </a:t>
            </a:r>
            <a:r>
              <a:rPr sz="1800" b="1" i="1" spc="-20" dirty="0">
                <a:solidFill>
                  <a:srgbClr val="000000"/>
                </a:solidFill>
                <a:latin typeface="Leelawadee" panose="020B0502040204020203" pitchFamily="34" charset="-34"/>
                <a:cs typeface="Leelawadee" panose="020B0502040204020203" pitchFamily="34" charset="-34"/>
              </a:rPr>
              <a:t>SSPG</a:t>
            </a:r>
            <a:endParaRPr sz="1800" dirty="0">
              <a:latin typeface="Leelawadee" panose="020B0502040204020203" pitchFamily="34" charset="-34"/>
              <a:cs typeface="Leelawadee" panose="020B0502040204020203" pitchFamily="34" charset="-34"/>
            </a:endParaRPr>
          </a:p>
          <a:p>
            <a:pPr marL="3810" algn="ctr">
              <a:lnSpc>
                <a:spcPts val="1920"/>
              </a:lnSpc>
            </a:pPr>
            <a:r>
              <a:rPr sz="1800" b="1" i="1" spc="-10" dirty="0">
                <a:solidFill>
                  <a:srgbClr val="000000"/>
                </a:solidFill>
                <a:latin typeface="Leelawadee" panose="020B0502040204020203" pitchFamily="34" charset="-34"/>
                <a:cs typeface="Leelawadee" panose="020B0502040204020203" pitchFamily="34" charset="-34"/>
              </a:rPr>
              <a:t>A.S.2024/25</a:t>
            </a:r>
            <a:endParaRPr sz="1800" dirty="0">
              <a:latin typeface="Leelawadee" panose="020B0502040204020203" pitchFamily="34" charset="-34"/>
              <a:cs typeface="Leelawadee" panose="020B0502040204020203" pitchFamily="34" charset="-34"/>
            </a:endParaRPr>
          </a:p>
        </p:txBody>
      </p:sp>
      <p:sp>
        <p:nvSpPr>
          <p:cNvPr id="3" name="object 3"/>
          <p:cNvSpPr txBox="1"/>
          <p:nvPr/>
        </p:nvSpPr>
        <p:spPr>
          <a:xfrm>
            <a:off x="4366387" y="1801953"/>
            <a:ext cx="3657600" cy="443711"/>
          </a:xfrm>
          <a:prstGeom prst="rect">
            <a:avLst/>
          </a:prstGeom>
        </p:spPr>
        <p:txBody>
          <a:bodyPr vert="horz" wrap="square" lIns="0" tIns="12700" rIns="0" bIns="0" rtlCol="0">
            <a:spAutoFit/>
          </a:bodyPr>
          <a:lstStyle/>
          <a:p>
            <a:pPr marL="12700">
              <a:lnSpc>
                <a:spcPct val="100000"/>
              </a:lnSpc>
              <a:spcBef>
                <a:spcPts val="100"/>
              </a:spcBef>
            </a:pPr>
            <a:r>
              <a:rPr sz="2800" b="1" i="1" dirty="0">
                <a:latin typeface="Lucida Calligraphy"/>
                <a:cs typeface="Lucida Calligraphy"/>
              </a:rPr>
              <a:t>Cancro</a:t>
            </a:r>
            <a:r>
              <a:rPr sz="2800" b="1" i="1" spc="-80" dirty="0">
                <a:latin typeface="Lucida Calligraphy"/>
                <a:cs typeface="Lucida Calligraphy"/>
              </a:rPr>
              <a:t> </a:t>
            </a:r>
            <a:r>
              <a:rPr sz="2800" b="1" i="1" dirty="0">
                <a:latin typeface="Lucida Calligraphy"/>
                <a:cs typeface="Lucida Calligraphy"/>
              </a:rPr>
              <a:t>io</a:t>
            </a:r>
            <a:r>
              <a:rPr sz="2800" b="1" i="1" spc="-50" dirty="0">
                <a:latin typeface="Lucida Calligraphy"/>
                <a:cs typeface="Lucida Calligraphy"/>
              </a:rPr>
              <a:t> </a:t>
            </a:r>
            <a:r>
              <a:rPr sz="2800" b="1" i="1" dirty="0">
                <a:latin typeface="Lucida Calligraphy"/>
                <a:cs typeface="Lucida Calligraphy"/>
              </a:rPr>
              <a:t>ti</a:t>
            </a:r>
            <a:r>
              <a:rPr sz="2800" b="1" i="1" spc="-35" dirty="0">
                <a:latin typeface="Lucida Calligraphy"/>
                <a:cs typeface="Lucida Calligraphy"/>
              </a:rPr>
              <a:t> </a:t>
            </a:r>
            <a:r>
              <a:rPr sz="2800" b="1" i="1" spc="-10" dirty="0">
                <a:latin typeface="Lucida Calligraphy"/>
                <a:cs typeface="Lucida Calligraphy"/>
              </a:rPr>
              <a:t>boccio</a:t>
            </a:r>
            <a:endParaRPr sz="2800" dirty="0">
              <a:latin typeface="Lucida Calligraphy"/>
              <a:cs typeface="Lucida Calligraphy"/>
            </a:endParaRPr>
          </a:p>
        </p:txBody>
      </p:sp>
      <p:pic>
        <p:nvPicPr>
          <p:cNvPr id="4" name="object 4"/>
          <p:cNvPicPr/>
          <p:nvPr/>
        </p:nvPicPr>
        <p:blipFill>
          <a:blip r:embed="rId2" cstate="print"/>
          <a:stretch>
            <a:fillRect/>
          </a:stretch>
        </p:blipFill>
        <p:spPr>
          <a:xfrm>
            <a:off x="4107179" y="2795016"/>
            <a:ext cx="4600956" cy="28575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object 5"/>
          <p:cNvPicPr/>
          <p:nvPr/>
        </p:nvPicPr>
        <p:blipFill>
          <a:blip r:embed="rId3" cstate="print"/>
          <a:stretch>
            <a:fillRect/>
          </a:stretch>
        </p:blipFill>
        <p:spPr>
          <a:xfrm>
            <a:off x="713231" y="1438655"/>
            <a:ext cx="1905000" cy="24003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object 6"/>
          <p:cNvSpPr txBox="1"/>
          <p:nvPr/>
        </p:nvSpPr>
        <p:spPr>
          <a:xfrm>
            <a:off x="893165" y="5691632"/>
            <a:ext cx="1492885" cy="258404"/>
          </a:xfrm>
          <a:prstGeom prst="rect">
            <a:avLst/>
          </a:prstGeom>
        </p:spPr>
        <p:txBody>
          <a:bodyPr vert="horz" wrap="square" lIns="0" tIns="12065" rIns="0" bIns="0" rtlCol="0">
            <a:spAutoFit/>
          </a:bodyPr>
          <a:lstStyle/>
          <a:p>
            <a:pPr marL="12700">
              <a:lnSpc>
                <a:spcPct val="100000"/>
              </a:lnSpc>
              <a:spcBef>
                <a:spcPts val="95"/>
              </a:spcBef>
            </a:pPr>
            <a:r>
              <a:rPr sz="1600" b="1" i="1" dirty="0">
                <a:latin typeface="Leelawadee" panose="020B0502040204020203" pitchFamily="34" charset="-34"/>
                <a:cs typeface="Leelawadee" panose="020B0502040204020203" pitchFamily="34" charset="-34"/>
              </a:rPr>
              <a:t>CLASSE</a:t>
            </a:r>
            <a:r>
              <a:rPr sz="1600" b="1" i="1" spc="-65" dirty="0">
                <a:latin typeface="Leelawadee" panose="020B0502040204020203" pitchFamily="34" charset="-34"/>
                <a:cs typeface="Leelawadee" panose="020B0502040204020203" pitchFamily="34" charset="-34"/>
              </a:rPr>
              <a:t> </a:t>
            </a:r>
            <a:r>
              <a:rPr sz="1600" b="1" i="1" dirty="0">
                <a:latin typeface="Leelawadee" panose="020B0502040204020203" pitchFamily="34" charset="-34"/>
                <a:cs typeface="Leelawadee" panose="020B0502040204020203" pitchFamily="34" charset="-34"/>
              </a:rPr>
              <a:t>III</a:t>
            </a:r>
            <a:r>
              <a:rPr sz="1600" b="1" i="1" spc="-30" dirty="0">
                <a:latin typeface="Leelawadee" panose="020B0502040204020203" pitchFamily="34" charset="-34"/>
                <a:cs typeface="Leelawadee" panose="020B0502040204020203" pitchFamily="34" charset="-34"/>
              </a:rPr>
              <a:t> </a:t>
            </a:r>
            <a:r>
              <a:rPr sz="1600" b="1" i="1" spc="-50" dirty="0">
                <a:latin typeface="Leelawadee" panose="020B0502040204020203" pitchFamily="34" charset="-34"/>
                <a:cs typeface="Leelawadee" panose="020B0502040204020203" pitchFamily="34" charset="-34"/>
              </a:rPr>
              <a:t>D</a:t>
            </a:r>
            <a:endParaRPr sz="1600" dirty="0">
              <a:latin typeface="Leelawadee" panose="020B0502040204020203" pitchFamily="34" charset="-34"/>
              <a:cs typeface="Leelawadee" panose="020B0502040204020203" pitchFamily="34" charset="-34"/>
            </a:endParaRPr>
          </a:p>
        </p:txBody>
      </p:sp>
      <p:sp>
        <p:nvSpPr>
          <p:cNvPr id="7" name="object 7"/>
          <p:cNvSpPr txBox="1"/>
          <p:nvPr/>
        </p:nvSpPr>
        <p:spPr>
          <a:xfrm>
            <a:off x="9128886" y="5664809"/>
            <a:ext cx="2677795" cy="756920"/>
          </a:xfrm>
          <a:prstGeom prst="rect">
            <a:avLst/>
          </a:prstGeom>
        </p:spPr>
        <p:txBody>
          <a:bodyPr vert="horz" wrap="square" lIns="0" tIns="12065" rIns="0" bIns="0" rtlCol="0">
            <a:spAutoFit/>
          </a:bodyPr>
          <a:lstStyle/>
          <a:p>
            <a:pPr marL="12700" marR="5080">
              <a:lnSpc>
                <a:spcPct val="100000"/>
              </a:lnSpc>
              <a:spcBef>
                <a:spcPts val="95"/>
              </a:spcBef>
            </a:pPr>
            <a:r>
              <a:rPr sz="1600" b="1" i="1" dirty="0">
                <a:latin typeface="Leelawadee" panose="020B0502040204020203" pitchFamily="34" charset="-34"/>
                <a:cs typeface="Leelawadee" panose="020B0502040204020203" pitchFamily="34" charset="-34"/>
              </a:rPr>
              <a:t>A</a:t>
            </a:r>
            <a:r>
              <a:rPr sz="1600" b="1" i="1" spc="-15" dirty="0">
                <a:latin typeface="Leelawadee" panose="020B0502040204020203" pitchFamily="34" charset="-34"/>
                <a:cs typeface="Leelawadee" panose="020B0502040204020203" pitchFamily="34" charset="-34"/>
              </a:rPr>
              <a:t> </a:t>
            </a:r>
            <a:r>
              <a:rPr sz="1600" b="1" i="1" dirty="0">
                <a:latin typeface="Leelawadee" panose="020B0502040204020203" pitchFamily="34" charset="-34"/>
                <a:cs typeface="Leelawadee" panose="020B0502040204020203" pitchFamily="34" charset="-34"/>
              </a:rPr>
              <a:t>CURA</a:t>
            </a:r>
            <a:r>
              <a:rPr sz="1600" b="1" i="1" spc="-35" dirty="0">
                <a:latin typeface="Leelawadee" panose="020B0502040204020203" pitchFamily="34" charset="-34"/>
                <a:cs typeface="Leelawadee" panose="020B0502040204020203" pitchFamily="34" charset="-34"/>
              </a:rPr>
              <a:t> </a:t>
            </a:r>
            <a:r>
              <a:rPr sz="1600" b="1" i="1" dirty="0">
                <a:latin typeface="Leelawadee" panose="020B0502040204020203" pitchFamily="34" charset="-34"/>
                <a:cs typeface="Leelawadee" panose="020B0502040204020203" pitchFamily="34" charset="-34"/>
              </a:rPr>
              <a:t>DEI</a:t>
            </a:r>
            <a:r>
              <a:rPr sz="1600" b="1" i="1" spc="-30" dirty="0">
                <a:latin typeface="Leelawadee" panose="020B0502040204020203" pitchFamily="34" charset="-34"/>
                <a:cs typeface="Leelawadee" panose="020B0502040204020203" pitchFamily="34" charset="-34"/>
              </a:rPr>
              <a:t> </a:t>
            </a:r>
            <a:r>
              <a:rPr sz="1600" b="1" i="1" spc="-10" dirty="0">
                <a:latin typeface="Leelawadee" panose="020B0502040204020203" pitchFamily="34" charset="-34"/>
                <a:cs typeface="Leelawadee" panose="020B0502040204020203" pitchFamily="34" charset="-34"/>
              </a:rPr>
              <a:t>DOCENTI </a:t>
            </a:r>
            <a:r>
              <a:rPr sz="1600" b="1" i="1" dirty="0">
                <a:latin typeface="Leelawadee" panose="020B0502040204020203" pitchFamily="34" charset="-34"/>
                <a:cs typeface="Leelawadee" panose="020B0502040204020203" pitchFamily="34" charset="-34"/>
              </a:rPr>
              <a:t>DATTILO</a:t>
            </a:r>
            <a:r>
              <a:rPr sz="1600" b="1" i="1" spc="-55" dirty="0">
                <a:latin typeface="Leelawadee" panose="020B0502040204020203" pitchFamily="34" charset="-34"/>
                <a:cs typeface="Leelawadee" panose="020B0502040204020203" pitchFamily="34" charset="-34"/>
              </a:rPr>
              <a:t> </a:t>
            </a:r>
            <a:r>
              <a:rPr sz="1600" b="1" i="1" spc="-10" dirty="0">
                <a:latin typeface="Leelawadee" panose="020B0502040204020203" pitchFamily="34" charset="-34"/>
                <a:cs typeface="Leelawadee" panose="020B0502040204020203" pitchFamily="34" charset="-34"/>
              </a:rPr>
              <a:t>CONCETTA </a:t>
            </a:r>
            <a:r>
              <a:rPr sz="1600" b="1" i="1" dirty="0">
                <a:latin typeface="Leelawadee" panose="020B0502040204020203" pitchFamily="34" charset="-34"/>
                <a:cs typeface="Leelawadee" panose="020B0502040204020203" pitchFamily="34" charset="-34"/>
              </a:rPr>
              <a:t>GULLI’</a:t>
            </a:r>
            <a:r>
              <a:rPr sz="1600" b="1" i="1" spc="-50" dirty="0">
                <a:latin typeface="Leelawadee" panose="020B0502040204020203" pitchFamily="34" charset="-34"/>
                <a:cs typeface="Leelawadee" panose="020B0502040204020203" pitchFamily="34" charset="-34"/>
              </a:rPr>
              <a:t> </a:t>
            </a:r>
            <a:r>
              <a:rPr sz="1600" b="1" i="1" spc="-10" dirty="0">
                <a:latin typeface="Leelawadee" panose="020B0502040204020203" pitchFamily="34" charset="-34"/>
                <a:cs typeface="Leelawadee" panose="020B0502040204020203" pitchFamily="34" charset="-34"/>
              </a:rPr>
              <a:t>VALERIO</a:t>
            </a:r>
            <a:endParaRPr sz="1600" dirty="0">
              <a:latin typeface="Leelawadee" panose="020B0502040204020203" pitchFamily="34" charset="-34"/>
              <a:cs typeface="Leelawadee" panose="020B0502040204020203" pitchFamily="34" charset="-34"/>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2">
            <a:extLst>
              <a:ext uri="{FF2B5EF4-FFF2-40B4-BE49-F238E27FC236}">
                <a16:creationId xmlns:a16="http://schemas.microsoft.com/office/drawing/2014/main" id="{FE06B97B-A6A7-CF54-D7DC-A06C19D267B7}"/>
              </a:ext>
            </a:extLst>
          </p:cNvPr>
          <p:cNvSpPr txBox="1">
            <a:spLocks noGrp="1"/>
          </p:cNvSpPr>
          <p:nvPr>
            <p:ph idx="1"/>
          </p:nvPr>
        </p:nvSpPr>
        <p:spPr>
          <a:xfrm>
            <a:off x="651592" y="1253331"/>
            <a:ext cx="5181603" cy="4351336"/>
          </a:xfrm>
        </p:spPr>
        <p:txBody>
          <a:bodyPr/>
          <a:lstStyle/>
          <a:p>
            <a:pPr lvl="0"/>
            <a:endParaRPr lang="it-IT"/>
          </a:p>
          <a:p>
            <a:pPr marL="742950" lvl="1" indent="-285750">
              <a:lnSpc>
                <a:spcPct val="115000"/>
              </a:lnSpc>
              <a:spcAft>
                <a:spcPts val="500"/>
              </a:spcAft>
              <a:buSzPts val="1000"/>
              <a:buFont typeface="Courier New" pitchFamily="49"/>
              <a:buChar char="o"/>
            </a:pPr>
            <a:r>
              <a:rPr lang="it-IT" kern="0">
                <a:latin typeface="Times New Roman" pitchFamily="18"/>
                <a:cs typeface="Times New Roman" pitchFamily="18"/>
              </a:rPr>
              <a:t>Cos'è un fattore di rischio?</a:t>
            </a:r>
            <a:endParaRPr lang="it-IT">
              <a:latin typeface="Courier New" pitchFamily="49"/>
              <a:cs typeface="Times New Roman" pitchFamily="18"/>
            </a:endParaRPr>
          </a:p>
          <a:p>
            <a:pPr marL="742950" lvl="1" indent="-285750">
              <a:lnSpc>
                <a:spcPct val="115000"/>
              </a:lnSpc>
              <a:spcAft>
                <a:spcPts val="500"/>
              </a:spcAft>
              <a:buSzPts val="1000"/>
              <a:buFont typeface="Courier New" pitchFamily="49"/>
              <a:buChar char="o"/>
            </a:pPr>
            <a:r>
              <a:rPr lang="it-IT" kern="0">
                <a:latin typeface="Times New Roman" pitchFamily="18"/>
                <a:cs typeface="Times New Roman" pitchFamily="18"/>
              </a:rPr>
              <a:t>Fattori di rischio modificabili vs. non modificabili</a:t>
            </a:r>
            <a:endParaRPr lang="it-IT">
              <a:latin typeface="Courier New" pitchFamily="49"/>
              <a:cs typeface="Times New Roman" pitchFamily="18"/>
            </a:endParaRPr>
          </a:p>
          <a:p>
            <a:pPr marL="742950" lvl="1" indent="-285750">
              <a:lnSpc>
                <a:spcPct val="115000"/>
              </a:lnSpc>
              <a:spcAft>
                <a:spcPts val="500"/>
              </a:spcAft>
              <a:buSzPts val="1000"/>
              <a:buFont typeface="Courier New" pitchFamily="49"/>
              <a:buChar char="o"/>
            </a:pPr>
            <a:r>
              <a:rPr lang="it-IT" kern="0">
                <a:latin typeface="Times New Roman" pitchFamily="18"/>
                <a:cs typeface="Times New Roman" pitchFamily="18"/>
              </a:rPr>
              <a:t>L'importanza della prevenzione</a:t>
            </a:r>
            <a:endParaRPr lang="it-IT">
              <a:latin typeface="Courier New" pitchFamily="49"/>
              <a:cs typeface="Times New Roman" pitchFamily="18"/>
            </a:endParaRPr>
          </a:p>
          <a:p>
            <a:pPr lvl="0"/>
            <a:endParaRPr lang="it-IT"/>
          </a:p>
        </p:txBody>
      </p:sp>
      <p:pic>
        <p:nvPicPr>
          <p:cNvPr id="3" name="Segnaposto contenuto 5">
            <a:extLst>
              <a:ext uri="{FF2B5EF4-FFF2-40B4-BE49-F238E27FC236}">
                <a16:creationId xmlns:a16="http://schemas.microsoft.com/office/drawing/2014/main" id="{0AD265E1-C28B-74CE-AE20-FC4C4C9C0412}"/>
              </a:ext>
            </a:extLst>
          </p:cNvPr>
          <p:cNvPicPr>
            <a:picLocks noGrp="1" noChangeAspect="1"/>
          </p:cNvPicPr>
          <p:nvPr>
            <p:ph idx="2"/>
          </p:nvPr>
        </p:nvPicPr>
        <p:blipFill>
          <a:blip r:embed="rId3"/>
          <a:stretch>
            <a:fillRect/>
          </a:stretch>
        </p:blipFill>
        <p:spPr>
          <a:xfrm>
            <a:off x="6096003" y="1485900"/>
            <a:ext cx="5181603" cy="3886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8C82188-AB0E-DB80-5DC2-B7365A65AEEE}"/>
              </a:ext>
            </a:extLst>
          </p:cNvPr>
          <p:cNvSpPr>
            <a:spLocks noGrp="1"/>
          </p:cNvSpPr>
          <p:nvPr>
            <p:ph type="title"/>
          </p:nvPr>
        </p:nvSpPr>
        <p:spPr>
          <a:xfrm>
            <a:off x="0" y="685800"/>
            <a:ext cx="12192000" cy="615553"/>
          </a:xfrm>
        </p:spPr>
        <p:txBody>
          <a:bodyPr/>
          <a:lstStyle/>
          <a:p>
            <a:pPr algn="ctr"/>
            <a:r>
              <a:rPr lang="it-IT" sz="4000" dirty="0">
                <a:latin typeface="Times New Roman" panose="02020603050405020304" pitchFamily="18" charset="0"/>
                <a:cs typeface="Times New Roman" panose="02020603050405020304" pitchFamily="18" charset="0"/>
              </a:rPr>
              <a:t>Fattori di rischio modificabili</a:t>
            </a:r>
          </a:p>
        </p:txBody>
      </p:sp>
      <p:sp>
        <p:nvSpPr>
          <p:cNvPr id="4" name="CasellaDiTesto 3">
            <a:extLst>
              <a:ext uri="{FF2B5EF4-FFF2-40B4-BE49-F238E27FC236}">
                <a16:creationId xmlns:a16="http://schemas.microsoft.com/office/drawing/2014/main" id="{F83C1AC2-D962-6449-C02E-35358681EA89}"/>
              </a:ext>
            </a:extLst>
          </p:cNvPr>
          <p:cNvSpPr txBox="1"/>
          <p:nvPr/>
        </p:nvSpPr>
        <p:spPr>
          <a:xfrm>
            <a:off x="457200" y="1981200"/>
            <a:ext cx="6094428" cy="2734916"/>
          </a:xfrm>
          <a:prstGeom prst="rect">
            <a:avLst/>
          </a:prstGeom>
          <a:noFill/>
        </p:spPr>
        <p:txBody>
          <a:bodyPr wrap="square">
            <a:spAutoFit/>
          </a:bodyPr>
          <a:lstStyle/>
          <a:p>
            <a:pPr marL="342900" lvl="0" indent="-342900">
              <a:lnSpc>
                <a:spcPct val="115000"/>
              </a:lnSpc>
              <a:spcBef>
                <a:spcPts val="500"/>
              </a:spcBef>
              <a:spcAft>
                <a:spcPts val="500"/>
              </a:spcAft>
              <a:buSzPts val="1000"/>
              <a:buFont typeface="Wingdings" pitchFamily="2"/>
              <a:buChar char=""/>
            </a:pPr>
            <a:r>
              <a:rPr lang="it-IT" sz="2400" kern="0" dirty="0">
                <a:latin typeface="Times New Roman" panose="02020603050405020304" pitchFamily="18" charset="0"/>
                <a:cs typeface="Times New Roman" panose="02020603050405020304" pitchFamily="18" charset="0"/>
              </a:rPr>
              <a:t>Sono quelli che possono essere controllati o evitati attraverso cambiamenti nello stile di vita. Questi includono:</a:t>
            </a:r>
            <a:endParaRPr lang="it-IT" sz="2400" dirty="0">
              <a:latin typeface="Times New Roman" panose="02020603050405020304" pitchFamily="18" charset="0"/>
              <a:cs typeface="Times New Roman" panose="02020603050405020304" pitchFamily="18" charset="0"/>
            </a:endParaRPr>
          </a:p>
          <a:p>
            <a:pPr marL="342900" lvl="0" indent="-342900">
              <a:lnSpc>
                <a:spcPct val="115000"/>
              </a:lnSpc>
              <a:spcBef>
                <a:spcPts val="500"/>
              </a:spcBef>
              <a:spcAft>
                <a:spcPts val="500"/>
              </a:spcAft>
              <a:buSzPts val="1000"/>
              <a:buFont typeface="Wingdings" pitchFamily="2"/>
              <a:buChar char=""/>
            </a:pPr>
            <a:r>
              <a:rPr lang="it-IT" sz="2400" b="1" kern="0" dirty="0">
                <a:latin typeface="Times New Roman" panose="02020603050405020304" pitchFamily="18" charset="0"/>
                <a:cs typeface="Times New Roman" panose="02020603050405020304" pitchFamily="18" charset="0"/>
              </a:rPr>
              <a:t>Fumo di sigaretta, l’Alcol, l’alimentazione scorretta , il sovrappeso e obesità, la sedentarietà,</a:t>
            </a:r>
            <a:r>
              <a:rPr lang="it-IT" sz="2400" kern="0" dirty="0">
                <a:latin typeface="Times New Roman" panose="02020603050405020304" pitchFamily="18" charset="0"/>
                <a:cs typeface="Times New Roman" panose="02020603050405020304" pitchFamily="18" charset="0"/>
              </a:rPr>
              <a:t> l’e</a:t>
            </a:r>
            <a:r>
              <a:rPr lang="it-IT" sz="2400" b="1" kern="0" dirty="0">
                <a:latin typeface="Times New Roman" panose="02020603050405020304" pitchFamily="18" charset="0"/>
                <a:cs typeface="Times New Roman" panose="02020603050405020304" pitchFamily="18" charset="0"/>
              </a:rPr>
              <a:t>sposizione al sole, </a:t>
            </a:r>
            <a:endParaRPr lang="it-IT" sz="2400" dirty="0">
              <a:latin typeface="Times New Roman" panose="02020603050405020304" pitchFamily="18" charset="0"/>
              <a:cs typeface="Times New Roman" panose="02020603050405020304" pitchFamily="18" charset="0"/>
            </a:endParaRPr>
          </a:p>
        </p:txBody>
      </p:sp>
      <p:pic>
        <p:nvPicPr>
          <p:cNvPr id="3074" name="Picture 2" descr="COMPETENZE GENITORIALI E FATTORI DI RISCHIO - Erica Tinelli">
            <a:extLst>
              <a:ext uri="{FF2B5EF4-FFF2-40B4-BE49-F238E27FC236}">
                <a16:creationId xmlns:a16="http://schemas.microsoft.com/office/drawing/2014/main" id="{A1B318D0-81FD-F4E6-FE68-5DE4C67AB1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1447800"/>
            <a:ext cx="3734072" cy="27349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47754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F997A71-9DC7-28F3-F844-E3AF0F18D8D3}"/>
              </a:ext>
            </a:extLst>
          </p:cNvPr>
          <p:cNvSpPr txBox="1">
            <a:spLocks noGrp="1"/>
          </p:cNvSpPr>
          <p:nvPr>
            <p:ph type="title"/>
          </p:nvPr>
        </p:nvSpPr>
        <p:spPr>
          <a:xfrm>
            <a:off x="0" y="821727"/>
            <a:ext cx="12192000" cy="615553"/>
          </a:xfrm>
        </p:spPr>
        <p:txBody>
          <a:bodyPr anchorCtr="1"/>
          <a:lstStyle/>
          <a:p>
            <a:pPr lvl="0" algn="ctr"/>
            <a:r>
              <a:rPr lang="it-IT" sz="4000" b="1" kern="0" dirty="0">
                <a:latin typeface="Times New Roman" pitchFamily="18"/>
              </a:rPr>
              <a:t>I fattori di rischio modificabili: il fumo</a:t>
            </a:r>
            <a:endParaRPr lang="it-IT" sz="4000" dirty="0"/>
          </a:p>
        </p:txBody>
      </p:sp>
      <p:pic>
        <p:nvPicPr>
          <p:cNvPr id="3" name="Segnaposto contenuto 5">
            <a:extLst>
              <a:ext uri="{FF2B5EF4-FFF2-40B4-BE49-F238E27FC236}">
                <a16:creationId xmlns:a16="http://schemas.microsoft.com/office/drawing/2014/main" id="{4091BA0C-F666-CA27-5B0A-D1E357C66660}"/>
              </a:ext>
            </a:extLst>
          </p:cNvPr>
          <p:cNvPicPr>
            <a:picLocks noGrp="1" noChangeAspect="1"/>
          </p:cNvPicPr>
          <p:nvPr>
            <p:ph idx="1"/>
          </p:nvPr>
        </p:nvPicPr>
        <p:blipFill>
          <a:blip r:embed="rId3"/>
          <a:stretch>
            <a:fillRect/>
          </a:stretch>
        </p:blipFill>
        <p:spPr>
          <a:xfrm>
            <a:off x="838203" y="2274094"/>
            <a:ext cx="5181603" cy="34544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Segnaposto contenuto 3">
            <a:extLst>
              <a:ext uri="{FF2B5EF4-FFF2-40B4-BE49-F238E27FC236}">
                <a16:creationId xmlns:a16="http://schemas.microsoft.com/office/drawing/2014/main" id="{C97D4C52-D41A-5196-F34C-F9442F5B018D}"/>
              </a:ext>
            </a:extLst>
          </p:cNvPr>
          <p:cNvSpPr txBox="1">
            <a:spLocks noGrp="1"/>
          </p:cNvSpPr>
          <p:nvPr>
            <p:ph idx="2"/>
          </p:nvPr>
        </p:nvSpPr>
        <p:spPr/>
        <p:txBody>
          <a:bodyPr/>
          <a:lstStyle/>
          <a:p>
            <a:pPr lvl="0"/>
            <a:endParaRPr lang="it-IT"/>
          </a:p>
          <a:p>
            <a:pPr marL="742950" lvl="1" indent="-285750">
              <a:lnSpc>
                <a:spcPct val="115000"/>
              </a:lnSpc>
              <a:spcAft>
                <a:spcPts val="500"/>
              </a:spcAft>
              <a:buSzPts val="1000"/>
              <a:buFont typeface="Courier New" pitchFamily="49"/>
              <a:buChar char="o"/>
            </a:pPr>
            <a:r>
              <a:rPr lang="it-IT" kern="0">
                <a:latin typeface="Times New Roman" pitchFamily="18"/>
                <a:cs typeface="Times New Roman" pitchFamily="18"/>
              </a:rPr>
              <a:t>Il fumo è la principale causa evitabile di tumore</a:t>
            </a:r>
            <a:endParaRPr lang="it-IT">
              <a:latin typeface="Courier New" pitchFamily="49"/>
              <a:cs typeface="Times New Roman" pitchFamily="18"/>
            </a:endParaRPr>
          </a:p>
          <a:p>
            <a:pPr marL="742950" lvl="1" indent="-285750">
              <a:lnSpc>
                <a:spcPct val="115000"/>
              </a:lnSpc>
              <a:spcAft>
                <a:spcPts val="500"/>
              </a:spcAft>
              <a:buSzPts val="1000"/>
              <a:buFont typeface="Courier New" pitchFamily="49"/>
              <a:buChar char="o"/>
            </a:pPr>
            <a:r>
              <a:rPr lang="it-IT" kern="0">
                <a:latin typeface="Times New Roman" pitchFamily="18"/>
                <a:cs typeface="Times New Roman" pitchFamily="18"/>
              </a:rPr>
              <a:t>Sostanze cancerogene nel fumo</a:t>
            </a:r>
            <a:endParaRPr lang="it-IT">
              <a:latin typeface="Courier New" pitchFamily="49"/>
              <a:cs typeface="Times New Roman" pitchFamily="18"/>
            </a:endParaRPr>
          </a:p>
          <a:p>
            <a:pPr marL="742950" lvl="1" indent="-285750">
              <a:lnSpc>
                <a:spcPct val="115000"/>
              </a:lnSpc>
              <a:spcAft>
                <a:spcPts val="500"/>
              </a:spcAft>
              <a:buSzPts val="1000"/>
              <a:buFont typeface="Courier New" pitchFamily="49"/>
              <a:buChar char="o"/>
            </a:pPr>
            <a:r>
              <a:rPr lang="it-IT" kern="0">
                <a:latin typeface="Times New Roman" pitchFamily="18"/>
                <a:cs typeface="Times New Roman" pitchFamily="18"/>
              </a:rPr>
              <a:t>Organi colpiti dal fumo</a:t>
            </a:r>
            <a:endParaRPr lang="it-IT">
              <a:latin typeface="Courier New" pitchFamily="49"/>
              <a:cs typeface="Times New Roman" pitchFamily="18"/>
            </a:endParaRPr>
          </a:p>
          <a:p>
            <a:pPr lvl="0"/>
            <a:endParaRPr lang="it-IT"/>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6F81267-FF1B-CB1A-D374-D42E435C260E}"/>
              </a:ext>
            </a:extLst>
          </p:cNvPr>
          <p:cNvSpPr>
            <a:spLocks noGrp="1"/>
          </p:cNvSpPr>
          <p:nvPr>
            <p:ph type="title"/>
          </p:nvPr>
        </p:nvSpPr>
        <p:spPr>
          <a:xfrm>
            <a:off x="4495800" y="152400"/>
            <a:ext cx="1213485" cy="299720"/>
          </a:xfrm>
        </p:spPr>
        <p:txBody>
          <a:bodyPr/>
          <a:lstStyle/>
          <a:p>
            <a:endParaRPr lang="it-IT" dirty="0"/>
          </a:p>
        </p:txBody>
      </p:sp>
      <p:pic>
        <p:nvPicPr>
          <p:cNvPr id="3" name="Picture 2" descr="Risultati immagini per gif fumo sigaretta">
            <a:extLst>
              <a:ext uri="{FF2B5EF4-FFF2-40B4-BE49-F238E27FC236}">
                <a16:creationId xmlns:a16="http://schemas.microsoft.com/office/drawing/2014/main" id="{FE32A6FB-E460-223D-5199-E6C0EF2CC1CC}"/>
              </a:ext>
            </a:extLst>
          </p:cNvPr>
          <p:cNvPicPr>
            <a:picLocks noChangeAspect="1" noChangeArrowheads="1" noCrop="1"/>
          </p:cNvPicPr>
          <p:nvPr/>
        </p:nvPicPr>
        <p:blipFill>
          <a:blip r:embed="rId2" cstate="print"/>
          <a:srcRect/>
          <a:stretch>
            <a:fillRect/>
          </a:stretch>
        </p:blipFill>
        <p:spPr bwMode="auto">
          <a:xfrm>
            <a:off x="838200" y="1042702"/>
            <a:ext cx="5861082" cy="47725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CasellaDiTesto 4">
            <a:extLst>
              <a:ext uri="{FF2B5EF4-FFF2-40B4-BE49-F238E27FC236}">
                <a16:creationId xmlns:a16="http://schemas.microsoft.com/office/drawing/2014/main" id="{BCDB630E-091A-4601-DD6F-54DB795B8C25}"/>
              </a:ext>
            </a:extLst>
          </p:cNvPr>
          <p:cNvSpPr txBox="1"/>
          <p:nvPr/>
        </p:nvSpPr>
        <p:spPr>
          <a:xfrm>
            <a:off x="8077200" y="1143000"/>
            <a:ext cx="2514600" cy="3046988"/>
          </a:xfrm>
          <a:prstGeom prst="rect">
            <a:avLst/>
          </a:prstGeom>
          <a:noFill/>
        </p:spPr>
        <p:txBody>
          <a:bodyPr wrap="square">
            <a:spAutoFit/>
          </a:bodyPr>
          <a:lstStyle/>
          <a:p>
            <a:r>
              <a:rPr lang="it-IT" sz="2400" dirty="0">
                <a:solidFill>
                  <a:schemeClr val="tx1"/>
                </a:solidFill>
                <a:latin typeface="Berlin Sans FB Demi" pitchFamily="34" charset="0"/>
              </a:rPr>
              <a:t>In Italia, ogni anno, muoiono circa 80 mila persone a causa del fumo di sigaretta… una ogni 2 ore e mezza</a:t>
            </a:r>
          </a:p>
        </p:txBody>
      </p:sp>
    </p:spTree>
    <p:extLst>
      <p:ext uri="{BB962C8B-B14F-4D97-AF65-F5344CB8AC3E}">
        <p14:creationId xmlns:p14="http://schemas.microsoft.com/office/powerpoint/2010/main" val="35027368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4FB266F3-8FD1-D839-A3E3-9B253810BF5F}"/>
              </a:ext>
            </a:extLst>
          </p:cNvPr>
          <p:cNvPicPr>
            <a:picLocks noChangeAspect="1"/>
          </p:cNvPicPr>
          <p:nvPr/>
        </p:nvPicPr>
        <p:blipFill>
          <a:blip r:embed="rId2" cstate="print">
            <a:lum/>
            <a:alphaModFix/>
          </a:blip>
          <a:srcRect/>
          <a:stretch>
            <a:fillRect/>
          </a:stretch>
        </p:blipFill>
        <p:spPr>
          <a:xfrm>
            <a:off x="457200" y="1752600"/>
            <a:ext cx="4768089" cy="2590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CasellaDiTesto 3">
            <a:extLst>
              <a:ext uri="{FF2B5EF4-FFF2-40B4-BE49-F238E27FC236}">
                <a16:creationId xmlns:a16="http://schemas.microsoft.com/office/drawing/2014/main" id="{70CFC163-3022-18F8-C523-F47DD95301FE}"/>
              </a:ext>
            </a:extLst>
          </p:cNvPr>
          <p:cNvSpPr txBox="1"/>
          <p:nvPr/>
        </p:nvSpPr>
        <p:spPr>
          <a:xfrm>
            <a:off x="304800" y="762000"/>
            <a:ext cx="8304178" cy="830997"/>
          </a:xfrm>
          <a:prstGeom prst="rect">
            <a:avLst/>
          </a:prstGeom>
          <a:noFill/>
        </p:spPr>
        <p:txBody>
          <a:bodyPr wrap="square">
            <a:spAutoFit/>
          </a:bodyPr>
          <a:lstStyle/>
          <a:p>
            <a:r>
              <a:rPr lang="it-IT" sz="2400" b="0" i="0" dirty="0">
                <a:solidFill>
                  <a:schemeClr val="tx1"/>
                </a:solidFill>
                <a:latin typeface="Times New Roman" panose="02020603050405020304" pitchFamily="18" charset="0"/>
                <a:cs typeface="Times New Roman" panose="02020603050405020304" pitchFamily="18" charset="0"/>
              </a:rPr>
              <a:t>Chi fuma ha una probabilità di sviluppare un tumore     molto più elevata rispetto a chi non lo fa ( 50-60 % ).</a:t>
            </a:r>
            <a:endParaRPr lang="it-IT" sz="2400" dirty="0">
              <a:solidFill>
                <a:schemeClr val="tx1"/>
              </a:solidFill>
              <a:latin typeface="Times New Roman" panose="02020603050405020304" pitchFamily="18" charset="0"/>
              <a:cs typeface="Times New Roman" panose="02020603050405020304" pitchFamily="18" charset="0"/>
            </a:endParaRPr>
          </a:p>
        </p:txBody>
      </p:sp>
      <p:pic>
        <p:nvPicPr>
          <p:cNvPr id="5" name="Immagine 4">
            <a:extLst>
              <a:ext uri="{FF2B5EF4-FFF2-40B4-BE49-F238E27FC236}">
                <a16:creationId xmlns:a16="http://schemas.microsoft.com/office/drawing/2014/main" id="{642D26D2-2DD3-7D0E-1F69-86159809E9E9}"/>
              </a:ext>
            </a:extLst>
          </p:cNvPr>
          <p:cNvPicPr>
            <a:picLocks noChangeAspect="1"/>
          </p:cNvPicPr>
          <p:nvPr/>
        </p:nvPicPr>
        <p:blipFill>
          <a:blip r:embed="rId3" cstate="print">
            <a:lum/>
            <a:alphaModFix/>
          </a:blip>
          <a:srcRect/>
          <a:stretch>
            <a:fillRect/>
          </a:stretch>
        </p:blipFill>
        <p:spPr>
          <a:xfrm>
            <a:off x="7315200" y="3048000"/>
            <a:ext cx="3917531" cy="2886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CasellaDiTesto 6">
            <a:extLst>
              <a:ext uri="{FF2B5EF4-FFF2-40B4-BE49-F238E27FC236}">
                <a16:creationId xmlns:a16="http://schemas.microsoft.com/office/drawing/2014/main" id="{E126D2D4-6009-ABDC-7686-6D2FB6177F13}"/>
              </a:ext>
            </a:extLst>
          </p:cNvPr>
          <p:cNvSpPr txBox="1"/>
          <p:nvPr/>
        </p:nvSpPr>
        <p:spPr>
          <a:xfrm>
            <a:off x="453957" y="5266624"/>
            <a:ext cx="6400800" cy="830997"/>
          </a:xfrm>
          <a:prstGeom prst="rect">
            <a:avLst/>
          </a:prstGeom>
          <a:noFill/>
        </p:spPr>
        <p:txBody>
          <a:bodyPr wrap="square">
            <a:spAutoFit/>
          </a:bodyPr>
          <a:lstStyle/>
          <a:p>
            <a:pPr lvl="0">
              <a:buNone/>
            </a:pPr>
            <a:r>
              <a:rPr lang="it-IT" sz="2400" dirty="0">
                <a:solidFill>
                  <a:schemeClr val="tx1"/>
                </a:solidFill>
                <a:latin typeface="Times New Roman" panose="02020603050405020304" pitchFamily="18" charset="0"/>
                <a:cs typeface="Times New Roman" panose="02020603050405020304" pitchFamily="18" charset="0"/>
              </a:rPr>
              <a:t>Il fumo è responsabile del 90% delle morti per tumore al  polmone.</a:t>
            </a:r>
          </a:p>
        </p:txBody>
      </p:sp>
    </p:spTree>
    <p:extLst>
      <p:ext uri="{BB962C8B-B14F-4D97-AF65-F5344CB8AC3E}">
        <p14:creationId xmlns:p14="http://schemas.microsoft.com/office/powerpoint/2010/main" val="29929928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B25B954-9205-4BEA-949E-03C812FC0A97}"/>
              </a:ext>
            </a:extLst>
          </p:cNvPr>
          <p:cNvSpPr>
            <a:spLocks noGrp="1"/>
          </p:cNvSpPr>
          <p:nvPr>
            <p:ph type="title"/>
          </p:nvPr>
        </p:nvSpPr>
        <p:spPr>
          <a:xfrm>
            <a:off x="609600" y="228600"/>
            <a:ext cx="10972800" cy="615553"/>
          </a:xfrm>
        </p:spPr>
        <p:txBody>
          <a:bodyPr/>
          <a:lstStyle/>
          <a:p>
            <a:pPr marL="432000" marR="0" lvl="0" indent="-324000" algn="l" defTabSz="914400" rtl="0" eaLnBrk="1" fontAlgn="auto" latinLnBrk="0" hangingPunct="0">
              <a:lnSpc>
                <a:spcPct val="100000"/>
              </a:lnSpc>
              <a:spcBef>
                <a:spcPts val="0"/>
              </a:spcBef>
              <a:spcAft>
                <a:spcPts val="1417"/>
              </a:spcAft>
              <a:tabLst/>
              <a:defRPr/>
            </a:pPr>
            <a:r>
              <a:rPr kumimoji="0" lang="it-IT" sz="2400" b="0" i="0" u="none" strike="noStrike" kern="0" cap="none" spc="0" normalizeH="0" baseline="0" noProof="0" dirty="0">
                <a:ln>
                  <a:noFill/>
                </a:ln>
                <a:solidFill>
                  <a:schemeClr val="tx1"/>
                </a:solidFill>
                <a:effectLst/>
                <a:uLnTx/>
                <a:uFillTx/>
                <a:latin typeface="Times New Roman" panose="02020603050405020304" pitchFamily="18" charset="0"/>
                <a:ea typeface="Arial Unicode MS" pitchFamily="2"/>
                <a:cs typeface="Times New Roman" panose="02020603050405020304" pitchFamily="18" charset="0"/>
              </a:rPr>
              <a:t>Cerchiamo di approfondire quali sono gli elementi costituenti delle sigarette</a:t>
            </a:r>
            <a:br>
              <a:rPr kumimoji="0" lang="it-IT" sz="2800" b="0" i="0" u="none" strike="noStrike" kern="0" cap="none" spc="0" normalizeH="0" baseline="0" noProof="0" dirty="0">
                <a:ln>
                  <a:noFill/>
                </a:ln>
                <a:solidFill>
                  <a:prstClr val="white"/>
                </a:solidFill>
                <a:effectLst/>
                <a:uLnTx/>
                <a:uFillTx/>
                <a:latin typeface="Berlin Sans FB" panose="020E0602020502020306" pitchFamily="34" charset="0"/>
                <a:ea typeface="Arial Unicode MS" pitchFamily="2"/>
                <a:cs typeface="Tahoma" pitchFamily="2"/>
              </a:rPr>
            </a:br>
            <a:endParaRPr lang="it-IT" dirty="0"/>
          </a:p>
        </p:txBody>
      </p:sp>
      <p:pic>
        <p:nvPicPr>
          <p:cNvPr id="3" name="Immagine 2">
            <a:extLst>
              <a:ext uri="{FF2B5EF4-FFF2-40B4-BE49-F238E27FC236}">
                <a16:creationId xmlns:a16="http://schemas.microsoft.com/office/drawing/2014/main" id="{D369DC64-A68C-0EF4-946A-B421C2155A6F}"/>
              </a:ext>
            </a:extLst>
          </p:cNvPr>
          <p:cNvPicPr>
            <a:picLocks noChangeAspect="1"/>
          </p:cNvPicPr>
          <p:nvPr/>
        </p:nvPicPr>
        <p:blipFill>
          <a:blip r:embed="rId3" cstate="print">
            <a:lum/>
            <a:alphaModFix/>
          </a:blip>
          <a:srcRect/>
          <a:stretch>
            <a:fillRect/>
          </a:stretch>
        </p:blipFill>
        <p:spPr>
          <a:xfrm>
            <a:off x="2971800" y="1066800"/>
            <a:ext cx="6528083" cy="44880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0715966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A2ED8D18-EE04-0027-3096-0F7B704D2F3E}"/>
              </a:ext>
            </a:extLst>
          </p:cNvPr>
          <p:cNvPicPr>
            <a:picLocks noChangeAspect="1"/>
          </p:cNvPicPr>
          <p:nvPr/>
        </p:nvPicPr>
        <p:blipFill>
          <a:blip r:embed="rId3" cstate="print">
            <a:lum/>
            <a:alphaModFix/>
          </a:blip>
          <a:srcRect/>
          <a:stretch>
            <a:fillRect/>
          </a:stretch>
        </p:blipFill>
        <p:spPr>
          <a:xfrm>
            <a:off x="1204913" y="1447800"/>
            <a:ext cx="9782173" cy="32875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5088375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8389B4A9-1BA5-E353-8F69-1AA3FC72F98E}"/>
              </a:ext>
            </a:extLst>
          </p:cNvPr>
          <p:cNvPicPr>
            <a:picLocks noChangeAspect="1"/>
          </p:cNvPicPr>
          <p:nvPr/>
        </p:nvPicPr>
        <p:blipFill>
          <a:blip r:embed="rId3" cstate="print">
            <a:lum/>
            <a:alphaModFix/>
          </a:blip>
          <a:srcRect/>
          <a:stretch>
            <a:fillRect/>
          </a:stretch>
        </p:blipFill>
        <p:spPr>
          <a:xfrm>
            <a:off x="2895600" y="3124200"/>
            <a:ext cx="4020483" cy="326413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4" name="Immagine 3">
            <a:extLst>
              <a:ext uri="{FF2B5EF4-FFF2-40B4-BE49-F238E27FC236}">
                <a16:creationId xmlns:a16="http://schemas.microsoft.com/office/drawing/2014/main" id="{80AF82F7-9AF8-1CF4-BE96-46E6FA765829}"/>
              </a:ext>
            </a:extLst>
          </p:cNvPr>
          <p:cNvPicPr>
            <a:picLocks noChangeAspect="1"/>
          </p:cNvPicPr>
          <p:nvPr/>
        </p:nvPicPr>
        <p:blipFill>
          <a:blip r:embed="rId4" cstate="print">
            <a:lum/>
            <a:alphaModFix/>
          </a:blip>
          <a:srcRect/>
          <a:stretch>
            <a:fillRect/>
          </a:stretch>
        </p:blipFill>
        <p:spPr>
          <a:xfrm>
            <a:off x="7696200" y="372529"/>
            <a:ext cx="4111140" cy="302112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5" name="Immagine 4">
            <a:extLst>
              <a:ext uri="{FF2B5EF4-FFF2-40B4-BE49-F238E27FC236}">
                <a16:creationId xmlns:a16="http://schemas.microsoft.com/office/drawing/2014/main" id="{44D4A7CA-FFC7-1572-32A5-8703D2ACAC76}"/>
              </a:ext>
            </a:extLst>
          </p:cNvPr>
          <p:cNvPicPr>
            <a:picLocks noChangeAspect="1"/>
          </p:cNvPicPr>
          <p:nvPr/>
        </p:nvPicPr>
        <p:blipFill>
          <a:blip r:embed="rId5" cstate="print">
            <a:lum/>
            <a:alphaModFix/>
          </a:blip>
          <a:srcRect/>
          <a:stretch>
            <a:fillRect/>
          </a:stretch>
        </p:blipFill>
        <p:spPr>
          <a:xfrm>
            <a:off x="609600" y="256920"/>
            <a:ext cx="3384000" cy="244224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2534825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5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nodeType="clickEffect">
                                  <p:stCondLst>
                                    <p:cond delay="6000"/>
                                  </p:stCondLst>
                                  <p:childTnLst>
                                    <p:set>
                                      <p:cBhvr>
                                        <p:cTn id="13" dur="1" fill="hold">
                                          <p:stCondLst>
                                            <p:cond delay="0"/>
                                          </p:stCondLst>
                                        </p:cTn>
                                        <p:tgtEl>
                                          <p:spTgt spid="3"/>
                                        </p:tgtEl>
                                        <p:attrNameLst>
                                          <p:attrName>style.visibility</p:attrName>
                                        </p:attrNameLst>
                                      </p:cBhvr>
                                      <p:to>
                                        <p:strVal val="visible"/>
                                      </p:to>
                                    </p:set>
                                    <p:animEffect transition="in" filter="checkerboard(across)">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nodeType="clickEffect">
                                  <p:stCondLst>
                                    <p:cond delay="6000"/>
                                  </p:stCondLst>
                                  <p:childTnLst>
                                    <p:set>
                                      <p:cBhvr>
                                        <p:cTn id="18" dur="1" fill="hold">
                                          <p:stCondLst>
                                            <p:cond delay="0"/>
                                          </p:stCondLst>
                                        </p:cTn>
                                        <p:tgtEl>
                                          <p:spTgt spid="4"/>
                                        </p:tgtEl>
                                        <p:attrNameLst>
                                          <p:attrName>style.visibility</p:attrName>
                                        </p:attrNameLst>
                                      </p:cBhvr>
                                      <p:to>
                                        <p:strVal val="visible"/>
                                      </p:to>
                                    </p:set>
                                    <p:animEffect transition="in" filter="box(in)">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870F8E6-493B-92C3-ED2B-649C9B477913}"/>
              </a:ext>
            </a:extLst>
          </p:cNvPr>
          <p:cNvSpPr txBox="1">
            <a:spLocks noGrp="1"/>
          </p:cNvSpPr>
          <p:nvPr>
            <p:ph type="title"/>
          </p:nvPr>
        </p:nvSpPr>
        <p:spPr>
          <a:xfrm>
            <a:off x="1" y="457200"/>
            <a:ext cx="12191999" cy="615553"/>
          </a:xfrm>
        </p:spPr>
        <p:txBody>
          <a:bodyPr anchorCtr="1"/>
          <a:lstStyle/>
          <a:p>
            <a:pPr lvl="0" algn="ctr"/>
            <a:r>
              <a:rPr lang="it-IT" sz="4000" b="1" kern="0" dirty="0">
                <a:latin typeface="Times New Roman" pitchFamily="18"/>
              </a:rPr>
              <a:t>Alcol: un nemico insidioso</a:t>
            </a:r>
            <a:endParaRPr lang="it-IT" sz="4000" dirty="0"/>
          </a:p>
        </p:txBody>
      </p:sp>
      <p:sp>
        <p:nvSpPr>
          <p:cNvPr id="3" name="Segnaposto contenuto 2">
            <a:extLst>
              <a:ext uri="{FF2B5EF4-FFF2-40B4-BE49-F238E27FC236}">
                <a16:creationId xmlns:a16="http://schemas.microsoft.com/office/drawing/2014/main" id="{2211D20A-7080-F50C-5A14-4D8627212D6A}"/>
              </a:ext>
            </a:extLst>
          </p:cNvPr>
          <p:cNvSpPr txBox="1">
            <a:spLocks noGrp="1"/>
          </p:cNvSpPr>
          <p:nvPr>
            <p:ph idx="1"/>
          </p:nvPr>
        </p:nvSpPr>
        <p:spPr>
          <a:xfrm>
            <a:off x="838197" y="2058195"/>
            <a:ext cx="5181603" cy="1637884"/>
          </a:xfrm>
        </p:spPr>
        <p:txBody>
          <a:bodyPr/>
          <a:lstStyle/>
          <a:p>
            <a:pPr lvl="0"/>
            <a:endParaRPr lang="it-IT" dirty="0"/>
          </a:p>
          <a:p>
            <a:pPr marL="742950" lvl="1" indent="-285750">
              <a:lnSpc>
                <a:spcPct val="115000"/>
              </a:lnSpc>
              <a:spcAft>
                <a:spcPts val="500"/>
              </a:spcAft>
              <a:buSzPts val="1000"/>
              <a:buFont typeface="Courier New" pitchFamily="49"/>
              <a:buChar char="o"/>
            </a:pPr>
            <a:r>
              <a:rPr lang="it-IT" kern="0" dirty="0">
                <a:latin typeface="Times New Roman" pitchFamily="18"/>
                <a:cs typeface="Times New Roman" pitchFamily="18"/>
              </a:rPr>
              <a:t>Il legame tra consumo di alcol e rischio di tumore</a:t>
            </a:r>
            <a:endParaRPr lang="it-IT" dirty="0">
              <a:latin typeface="Courier New" pitchFamily="49"/>
              <a:cs typeface="Times New Roman" pitchFamily="18"/>
            </a:endParaRPr>
          </a:p>
          <a:p>
            <a:pPr marL="742950" lvl="1" indent="-285750">
              <a:lnSpc>
                <a:spcPct val="115000"/>
              </a:lnSpc>
              <a:spcAft>
                <a:spcPts val="500"/>
              </a:spcAft>
              <a:buSzPts val="1000"/>
              <a:buFont typeface="Courier New" pitchFamily="49"/>
              <a:buChar char="o"/>
            </a:pPr>
            <a:r>
              <a:rPr lang="it-IT" kern="0" dirty="0">
                <a:latin typeface="Times New Roman" pitchFamily="18"/>
                <a:cs typeface="Times New Roman" pitchFamily="18"/>
              </a:rPr>
              <a:t>Organi maggiormente colpiti dall'alcol</a:t>
            </a:r>
            <a:endParaRPr lang="it-IT" dirty="0">
              <a:latin typeface="Courier New" pitchFamily="49"/>
              <a:cs typeface="Times New Roman" pitchFamily="18"/>
            </a:endParaRPr>
          </a:p>
          <a:p>
            <a:pPr lvl="0"/>
            <a:endParaRPr lang="it-IT" dirty="0"/>
          </a:p>
        </p:txBody>
      </p:sp>
      <p:pic>
        <p:nvPicPr>
          <p:cNvPr id="4" name="Picture 2" descr="Rimedi per il dopo-sbornia: quelli che non conosciamo ma che funzionano">
            <a:extLst>
              <a:ext uri="{FF2B5EF4-FFF2-40B4-BE49-F238E27FC236}">
                <a16:creationId xmlns:a16="http://schemas.microsoft.com/office/drawing/2014/main" id="{75A70084-9DE4-6FCD-DF43-5A99B09914FA}"/>
              </a:ext>
            </a:extLst>
          </p:cNvPr>
          <p:cNvPicPr>
            <a:picLocks noGrp="1" noChangeAspect="1"/>
          </p:cNvPicPr>
          <p:nvPr>
            <p:ph idx="2"/>
          </p:nvPr>
        </p:nvPicPr>
        <p:blipFill>
          <a:blip r:embed="rId3"/>
          <a:srcRect/>
          <a:stretch>
            <a:fillRect/>
          </a:stretch>
        </p:blipFill>
        <p:spPr>
          <a:xfrm>
            <a:off x="6172200" y="2058195"/>
            <a:ext cx="5181603" cy="3886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11DC8D8-6FB0-C052-53FE-28955B34077C}"/>
              </a:ext>
            </a:extLst>
          </p:cNvPr>
          <p:cNvSpPr txBox="1">
            <a:spLocks noGrp="1"/>
          </p:cNvSpPr>
          <p:nvPr>
            <p:ph type="title"/>
          </p:nvPr>
        </p:nvSpPr>
        <p:spPr>
          <a:xfrm>
            <a:off x="0" y="466601"/>
            <a:ext cx="12115805" cy="1359026"/>
          </a:xfrm>
        </p:spPr>
        <p:txBody>
          <a:bodyPr anchorCtr="1"/>
          <a:lstStyle/>
          <a:p>
            <a:pPr lvl="0" algn="ctr">
              <a:lnSpc>
                <a:spcPct val="115000"/>
              </a:lnSpc>
              <a:spcBef>
                <a:spcPts val="500"/>
              </a:spcBef>
              <a:spcAft>
                <a:spcPts val="500"/>
              </a:spcAft>
            </a:pPr>
            <a:r>
              <a:rPr lang="it-IT" sz="4000" b="1" kern="0" dirty="0">
                <a:latin typeface="Times New Roman" panose="02020603050405020304" pitchFamily="18" charset="0"/>
                <a:cs typeface="Times New Roman" panose="02020603050405020304" pitchFamily="18" charset="0"/>
              </a:rPr>
              <a:t>I fattori di rischio modificabili: l'alimentazione</a:t>
            </a:r>
            <a:br>
              <a:rPr lang="it-IT" sz="4000" dirty="0">
                <a:latin typeface="Times New Roman" panose="02020603050405020304" pitchFamily="18" charset="0"/>
                <a:cs typeface="Times New Roman" panose="02020603050405020304" pitchFamily="18" charset="0"/>
              </a:rPr>
            </a:br>
            <a:endParaRPr lang="it-IT" sz="4000" dirty="0">
              <a:latin typeface="Times New Roman" panose="02020603050405020304" pitchFamily="18" charset="0"/>
              <a:cs typeface="Times New Roman" panose="02020603050405020304" pitchFamily="18" charset="0"/>
            </a:endParaRPr>
          </a:p>
        </p:txBody>
      </p:sp>
      <p:sp>
        <p:nvSpPr>
          <p:cNvPr id="3" name="Segnaposto contenuto 2">
            <a:extLst>
              <a:ext uri="{FF2B5EF4-FFF2-40B4-BE49-F238E27FC236}">
                <a16:creationId xmlns:a16="http://schemas.microsoft.com/office/drawing/2014/main" id="{8045592C-85D3-3039-7460-17CD67D03C26}"/>
              </a:ext>
            </a:extLst>
          </p:cNvPr>
          <p:cNvSpPr txBox="1">
            <a:spLocks noGrp="1"/>
          </p:cNvSpPr>
          <p:nvPr>
            <p:ph idx="1"/>
          </p:nvPr>
        </p:nvSpPr>
        <p:spPr/>
        <p:txBody>
          <a:bodyPr/>
          <a:lstStyle/>
          <a:p>
            <a:pPr lvl="0"/>
            <a:endParaRPr lang="it-IT" sz="2400"/>
          </a:p>
          <a:p>
            <a:pPr marL="742950" lvl="1" indent="-285750">
              <a:lnSpc>
                <a:spcPct val="115000"/>
              </a:lnSpc>
              <a:spcAft>
                <a:spcPts val="500"/>
              </a:spcAft>
              <a:buSzPts val="1000"/>
              <a:buFont typeface="Courier New" pitchFamily="49"/>
              <a:buChar char="o"/>
            </a:pPr>
            <a:r>
              <a:rPr lang="it-IT" kern="0">
                <a:latin typeface="Times New Roman" pitchFamily="18"/>
                <a:cs typeface="Times New Roman" pitchFamily="18"/>
              </a:rPr>
              <a:t>L'importanza di una dieta equilibrata</a:t>
            </a:r>
            <a:endParaRPr lang="it-IT">
              <a:latin typeface="Courier New" pitchFamily="49"/>
              <a:cs typeface="Times New Roman" pitchFamily="18"/>
            </a:endParaRPr>
          </a:p>
          <a:p>
            <a:pPr marL="742950" lvl="1" indent="-285750">
              <a:lnSpc>
                <a:spcPct val="115000"/>
              </a:lnSpc>
              <a:spcAft>
                <a:spcPts val="500"/>
              </a:spcAft>
              <a:buSzPts val="1000"/>
              <a:buFont typeface="Courier New" pitchFamily="49"/>
              <a:buChar char="o"/>
            </a:pPr>
            <a:r>
              <a:rPr lang="it-IT" kern="0">
                <a:latin typeface="Times New Roman" pitchFamily="18"/>
                <a:cs typeface="Times New Roman" pitchFamily="18"/>
              </a:rPr>
              <a:t>Alimenti da privilegiare e da limitare</a:t>
            </a:r>
            <a:endParaRPr lang="it-IT">
              <a:latin typeface="Courier New" pitchFamily="49"/>
              <a:cs typeface="Times New Roman" pitchFamily="18"/>
            </a:endParaRPr>
          </a:p>
          <a:p>
            <a:pPr marL="742950" lvl="1" indent="-285750">
              <a:lnSpc>
                <a:spcPct val="115000"/>
              </a:lnSpc>
              <a:spcAft>
                <a:spcPts val="500"/>
              </a:spcAft>
              <a:buSzPts val="1000"/>
              <a:buFont typeface="Courier New" pitchFamily="49"/>
              <a:buChar char="o"/>
            </a:pPr>
            <a:r>
              <a:rPr lang="it-IT" kern="0">
                <a:latin typeface="Times New Roman" pitchFamily="18"/>
                <a:cs typeface="Times New Roman" pitchFamily="18"/>
              </a:rPr>
              <a:t>Il ruolo di frutta, verdura e fibre</a:t>
            </a:r>
            <a:endParaRPr lang="it-IT">
              <a:latin typeface="Courier New" pitchFamily="49"/>
              <a:cs typeface="Times New Roman" pitchFamily="18"/>
            </a:endParaRPr>
          </a:p>
          <a:p>
            <a:pPr lvl="0"/>
            <a:endParaRPr lang="it-IT"/>
          </a:p>
        </p:txBody>
      </p:sp>
      <p:pic>
        <p:nvPicPr>
          <p:cNvPr id="4" name="Segnaposto contenuto 5">
            <a:extLst>
              <a:ext uri="{FF2B5EF4-FFF2-40B4-BE49-F238E27FC236}">
                <a16:creationId xmlns:a16="http://schemas.microsoft.com/office/drawing/2014/main" id="{8A36D7E1-3297-0831-09E8-54E2250A690E}"/>
              </a:ext>
            </a:extLst>
          </p:cNvPr>
          <p:cNvPicPr>
            <a:picLocks noGrp="1" noChangeAspect="1"/>
          </p:cNvPicPr>
          <p:nvPr>
            <p:ph idx="2"/>
          </p:nvPr>
        </p:nvPicPr>
        <p:blipFill>
          <a:blip r:embed="rId3"/>
          <a:stretch>
            <a:fillRect/>
          </a:stretch>
        </p:blipFill>
        <p:spPr>
          <a:xfrm>
            <a:off x="6172200" y="2170465"/>
            <a:ext cx="5181603" cy="3661659"/>
          </a:xfr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593591" y="160020"/>
            <a:ext cx="4535423" cy="9525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object 3"/>
          <p:cNvSpPr txBox="1"/>
          <p:nvPr/>
        </p:nvSpPr>
        <p:spPr>
          <a:xfrm>
            <a:off x="3187954" y="1496059"/>
            <a:ext cx="5940425" cy="4526915"/>
          </a:xfrm>
          <a:prstGeom prst="rect">
            <a:avLst/>
          </a:prstGeom>
        </p:spPr>
        <p:txBody>
          <a:bodyPr vert="horz" wrap="square" lIns="0" tIns="12700" rIns="0" bIns="0" rtlCol="0">
            <a:spAutoFit/>
          </a:bodyPr>
          <a:lstStyle/>
          <a:p>
            <a:pPr marL="12700" marR="5715" algn="just">
              <a:lnSpc>
                <a:spcPct val="100000"/>
              </a:lnSpc>
              <a:spcBef>
                <a:spcPts val="100"/>
              </a:spcBef>
            </a:pPr>
            <a:r>
              <a:rPr sz="1800" dirty="0">
                <a:solidFill>
                  <a:srgbClr val="1A2F40"/>
                </a:solidFill>
                <a:latin typeface="Times New Roman"/>
                <a:cs typeface="Times New Roman"/>
              </a:rPr>
              <a:t>In</a:t>
            </a:r>
            <a:r>
              <a:rPr sz="1800" spc="70" dirty="0">
                <a:solidFill>
                  <a:srgbClr val="1A2F40"/>
                </a:solidFill>
                <a:latin typeface="Times New Roman"/>
                <a:cs typeface="Times New Roman"/>
              </a:rPr>
              <a:t> </a:t>
            </a:r>
            <a:r>
              <a:rPr sz="1800" b="1" dirty="0">
                <a:solidFill>
                  <a:srgbClr val="1A2F40"/>
                </a:solidFill>
                <a:latin typeface="Times New Roman"/>
                <a:cs typeface="Times New Roman"/>
              </a:rPr>
              <a:t>Cancro</a:t>
            </a:r>
            <a:r>
              <a:rPr sz="1800" b="1" spc="80" dirty="0">
                <a:solidFill>
                  <a:srgbClr val="1A2F40"/>
                </a:solidFill>
                <a:latin typeface="Times New Roman"/>
                <a:cs typeface="Times New Roman"/>
              </a:rPr>
              <a:t> </a:t>
            </a:r>
            <a:r>
              <a:rPr sz="1800" b="1" dirty="0">
                <a:solidFill>
                  <a:srgbClr val="1A2F40"/>
                </a:solidFill>
                <a:latin typeface="Times New Roman"/>
                <a:cs typeface="Times New Roman"/>
              </a:rPr>
              <a:t>io</a:t>
            </a:r>
            <a:r>
              <a:rPr sz="1800" b="1" spc="80" dirty="0">
                <a:solidFill>
                  <a:srgbClr val="1A2F40"/>
                </a:solidFill>
                <a:latin typeface="Times New Roman"/>
                <a:cs typeface="Times New Roman"/>
              </a:rPr>
              <a:t> </a:t>
            </a:r>
            <a:r>
              <a:rPr sz="1800" b="1" dirty="0">
                <a:solidFill>
                  <a:srgbClr val="1A2F40"/>
                </a:solidFill>
                <a:latin typeface="Times New Roman"/>
                <a:cs typeface="Times New Roman"/>
              </a:rPr>
              <a:t>ti</a:t>
            </a:r>
            <a:r>
              <a:rPr sz="1800" b="1" spc="70" dirty="0">
                <a:solidFill>
                  <a:srgbClr val="1A2F40"/>
                </a:solidFill>
                <a:latin typeface="Times New Roman"/>
                <a:cs typeface="Times New Roman"/>
              </a:rPr>
              <a:t> </a:t>
            </a:r>
            <a:r>
              <a:rPr sz="1800" b="1" dirty="0">
                <a:solidFill>
                  <a:srgbClr val="1A2F40"/>
                </a:solidFill>
                <a:latin typeface="Times New Roman"/>
                <a:cs typeface="Times New Roman"/>
              </a:rPr>
              <a:t>Boccio</a:t>
            </a:r>
            <a:r>
              <a:rPr sz="1800" b="1" spc="80" dirty="0">
                <a:solidFill>
                  <a:srgbClr val="1A2F40"/>
                </a:solidFill>
                <a:latin typeface="Times New Roman"/>
                <a:cs typeface="Times New Roman"/>
              </a:rPr>
              <a:t> </a:t>
            </a:r>
            <a:r>
              <a:rPr sz="1800" dirty="0">
                <a:solidFill>
                  <a:srgbClr val="1A2F40"/>
                </a:solidFill>
                <a:latin typeface="Times New Roman"/>
                <a:cs typeface="Times New Roman"/>
              </a:rPr>
              <a:t>si</a:t>
            </a:r>
            <a:r>
              <a:rPr sz="1800" spc="70" dirty="0">
                <a:solidFill>
                  <a:srgbClr val="1A2F40"/>
                </a:solidFill>
                <a:latin typeface="Times New Roman"/>
                <a:cs typeface="Times New Roman"/>
              </a:rPr>
              <a:t> </a:t>
            </a:r>
            <a:r>
              <a:rPr sz="1800" dirty="0">
                <a:solidFill>
                  <a:srgbClr val="1A2F40"/>
                </a:solidFill>
                <a:latin typeface="Times New Roman"/>
                <a:cs typeface="Times New Roman"/>
              </a:rPr>
              <a:t>racconta</a:t>
            </a:r>
            <a:r>
              <a:rPr sz="1800" spc="75" dirty="0">
                <a:solidFill>
                  <a:srgbClr val="1A2F40"/>
                </a:solidFill>
                <a:latin typeface="Times New Roman"/>
                <a:cs typeface="Times New Roman"/>
              </a:rPr>
              <a:t>  </a:t>
            </a:r>
            <a:r>
              <a:rPr sz="1800" dirty="0">
                <a:solidFill>
                  <a:srgbClr val="1A2F40"/>
                </a:solidFill>
                <a:latin typeface="Times New Roman"/>
                <a:cs typeface="Times New Roman"/>
              </a:rPr>
              <a:t>il</a:t>
            </a:r>
            <a:r>
              <a:rPr sz="1800" spc="80" dirty="0">
                <a:solidFill>
                  <a:srgbClr val="1A2F40"/>
                </a:solidFill>
                <a:latin typeface="Times New Roman"/>
                <a:cs typeface="Times New Roman"/>
              </a:rPr>
              <a:t> </a:t>
            </a:r>
            <a:r>
              <a:rPr sz="1800" dirty="0">
                <a:solidFill>
                  <a:srgbClr val="1A2F40"/>
                </a:solidFill>
                <a:latin typeface="Times New Roman"/>
                <a:cs typeface="Times New Roman"/>
              </a:rPr>
              <a:t>contest</a:t>
            </a:r>
            <a:r>
              <a:rPr sz="1800" spc="80" dirty="0">
                <a:solidFill>
                  <a:srgbClr val="1A2F40"/>
                </a:solidFill>
                <a:latin typeface="Times New Roman"/>
                <a:cs typeface="Times New Roman"/>
              </a:rPr>
              <a:t> </a:t>
            </a:r>
            <a:r>
              <a:rPr sz="1800" dirty="0">
                <a:solidFill>
                  <a:srgbClr val="1A2F40"/>
                </a:solidFill>
                <a:latin typeface="Times New Roman"/>
                <a:cs typeface="Times New Roman"/>
              </a:rPr>
              <a:t>dedicato</a:t>
            </a:r>
            <a:r>
              <a:rPr sz="1800" spc="70" dirty="0">
                <a:solidFill>
                  <a:srgbClr val="1A2F40"/>
                </a:solidFill>
                <a:latin typeface="Times New Roman"/>
                <a:cs typeface="Times New Roman"/>
              </a:rPr>
              <a:t> </a:t>
            </a:r>
            <a:r>
              <a:rPr sz="1800" dirty="0">
                <a:solidFill>
                  <a:srgbClr val="1A2F40"/>
                </a:solidFill>
                <a:latin typeface="Times New Roman"/>
                <a:cs typeface="Times New Roman"/>
              </a:rPr>
              <a:t>a</a:t>
            </a:r>
            <a:r>
              <a:rPr sz="1800" spc="85" dirty="0">
                <a:solidFill>
                  <a:srgbClr val="1A2F40"/>
                </a:solidFill>
                <a:latin typeface="Times New Roman"/>
                <a:cs typeface="Times New Roman"/>
              </a:rPr>
              <a:t> </a:t>
            </a:r>
            <a:r>
              <a:rPr sz="1800" dirty="0">
                <a:solidFill>
                  <a:srgbClr val="1A2F40"/>
                </a:solidFill>
                <a:latin typeface="Times New Roman"/>
                <a:cs typeface="Times New Roman"/>
              </a:rPr>
              <a:t>tutte</a:t>
            </a:r>
            <a:r>
              <a:rPr sz="1800" spc="70" dirty="0">
                <a:solidFill>
                  <a:srgbClr val="1A2F40"/>
                </a:solidFill>
                <a:latin typeface="Times New Roman"/>
                <a:cs typeface="Times New Roman"/>
              </a:rPr>
              <a:t> </a:t>
            </a:r>
            <a:r>
              <a:rPr sz="1800" spc="-25" dirty="0">
                <a:solidFill>
                  <a:srgbClr val="1A2F40"/>
                </a:solidFill>
                <a:latin typeface="Times New Roman"/>
                <a:cs typeface="Times New Roman"/>
              </a:rPr>
              <a:t>le </a:t>
            </a:r>
            <a:r>
              <a:rPr sz="1800" dirty="0">
                <a:solidFill>
                  <a:srgbClr val="1A2F40"/>
                </a:solidFill>
                <a:latin typeface="Times New Roman"/>
                <a:cs typeface="Times New Roman"/>
              </a:rPr>
              <a:t>classi</a:t>
            </a:r>
            <a:r>
              <a:rPr sz="1800" spc="475" dirty="0">
                <a:solidFill>
                  <a:srgbClr val="1A2F40"/>
                </a:solidFill>
                <a:latin typeface="Times New Roman"/>
                <a:cs typeface="Times New Roman"/>
              </a:rPr>
              <a:t> </a:t>
            </a:r>
            <a:r>
              <a:rPr sz="1800" dirty="0">
                <a:solidFill>
                  <a:srgbClr val="1A2F40"/>
                </a:solidFill>
                <a:latin typeface="Times New Roman"/>
                <a:cs typeface="Times New Roman"/>
              </a:rPr>
              <a:t>delle</a:t>
            </a:r>
            <a:r>
              <a:rPr sz="1800" spc="465" dirty="0">
                <a:solidFill>
                  <a:srgbClr val="1A2F40"/>
                </a:solidFill>
                <a:latin typeface="Times New Roman"/>
                <a:cs typeface="Times New Roman"/>
              </a:rPr>
              <a:t> </a:t>
            </a:r>
            <a:r>
              <a:rPr sz="1800" dirty="0">
                <a:solidFill>
                  <a:srgbClr val="1A2F40"/>
                </a:solidFill>
                <a:latin typeface="Times New Roman"/>
                <a:cs typeface="Times New Roman"/>
              </a:rPr>
              <a:t>scuole,</a:t>
            </a:r>
            <a:r>
              <a:rPr sz="1800" spc="470" dirty="0">
                <a:solidFill>
                  <a:srgbClr val="1A2F40"/>
                </a:solidFill>
                <a:latin typeface="Times New Roman"/>
                <a:cs typeface="Times New Roman"/>
              </a:rPr>
              <a:t> </a:t>
            </a:r>
            <a:r>
              <a:rPr sz="1800" dirty="0">
                <a:solidFill>
                  <a:srgbClr val="1A2F40"/>
                </a:solidFill>
                <a:latin typeface="Times New Roman"/>
                <a:cs typeface="Times New Roman"/>
              </a:rPr>
              <a:t>dall’infanzia</a:t>
            </a:r>
            <a:r>
              <a:rPr sz="1800" spc="475" dirty="0">
                <a:solidFill>
                  <a:srgbClr val="1A2F40"/>
                </a:solidFill>
                <a:latin typeface="Times New Roman"/>
                <a:cs typeface="Times New Roman"/>
              </a:rPr>
              <a:t> </a:t>
            </a:r>
            <a:r>
              <a:rPr sz="1800" dirty="0">
                <a:solidFill>
                  <a:srgbClr val="1A2F40"/>
                </a:solidFill>
                <a:latin typeface="Times New Roman"/>
                <a:cs typeface="Times New Roman"/>
              </a:rPr>
              <a:t>alla</a:t>
            </a:r>
            <a:r>
              <a:rPr sz="1800" spc="475" dirty="0">
                <a:solidFill>
                  <a:srgbClr val="1A2F40"/>
                </a:solidFill>
                <a:latin typeface="Times New Roman"/>
                <a:cs typeface="Times New Roman"/>
              </a:rPr>
              <a:t> </a:t>
            </a:r>
            <a:r>
              <a:rPr sz="1800" dirty="0">
                <a:solidFill>
                  <a:srgbClr val="1A2F40"/>
                </a:solidFill>
                <a:latin typeface="Times New Roman"/>
                <a:cs typeface="Times New Roman"/>
              </a:rPr>
              <a:t>secondaria</a:t>
            </a:r>
            <a:r>
              <a:rPr sz="1800" spc="484" dirty="0">
                <a:solidFill>
                  <a:srgbClr val="1A2F40"/>
                </a:solidFill>
                <a:latin typeface="Times New Roman"/>
                <a:cs typeface="Times New Roman"/>
              </a:rPr>
              <a:t> </a:t>
            </a:r>
            <a:r>
              <a:rPr sz="1800" dirty="0">
                <a:solidFill>
                  <a:srgbClr val="1A2F40"/>
                </a:solidFill>
                <a:latin typeface="Times New Roman"/>
                <a:cs typeface="Times New Roman"/>
              </a:rPr>
              <a:t>di</a:t>
            </a:r>
            <a:r>
              <a:rPr sz="1800" spc="459" dirty="0">
                <a:solidFill>
                  <a:srgbClr val="1A2F40"/>
                </a:solidFill>
                <a:latin typeface="Times New Roman"/>
                <a:cs typeface="Times New Roman"/>
              </a:rPr>
              <a:t> </a:t>
            </a:r>
            <a:r>
              <a:rPr sz="1800" dirty="0">
                <a:solidFill>
                  <a:srgbClr val="1A2F40"/>
                </a:solidFill>
                <a:latin typeface="Times New Roman"/>
                <a:cs typeface="Times New Roman"/>
              </a:rPr>
              <a:t>II</a:t>
            </a:r>
            <a:r>
              <a:rPr sz="1800" spc="470" dirty="0">
                <a:solidFill>
                  <a:srgbClr val="1A2F40"/>
                </a:solidFill>
                <a:latin typeface="Times New Roman"/>
                <a:cs typeface="Times New Roman"/>
              </a:rPr>
              <a:t> </a:t>
            </a:r>
            <a:r>
              <a:rPr sz="1800" spc="-10" dirty="0">
                <a:solidFill>
                  <a:srgbClr val="1A2F40"/>
                </a:solidFill>
                <a:latin typeface="Times New Roman"/>
                <a:cs typeface="Times New Roman"/>
              </a:rPr>
              <a:t>grado, </a:t>
            </a:r>
            <a:r>
              <a:rPr sz="1800" dirty="0">
                <a:solidFill>
                  <a:srgbClr val="1A2F40"/>
                </a:solidFill>
                <a:latin typeface="Times New Roman"/>
                <a:cs typeface="Times New Roman"/>
              </a:rPr>
              <a:t>aderenti</a:t>
            </a:r>
            <a:r>
              <a:rPr sz="1800" spc="65" dirty="0">
                <a:solidFill>
                  <a:srgbClr val="1A2F40"/>
                </a:solidFill>
                <a:latin typeface="Times New Roman"/>
                <a:cs typeface="Times New Roman"/>
              </a:rPr>
              <a:t>  </a:t>
            </a:r>
            <a:r>
              <a:rPr sz="1800" dirty="0">
                <a:solidFill>
                  <a:srgbClr val="1A2F40"/>
                </a:solidFill>
                <a:latin typeface="Times New Roman"/>
                <a:cs typeface="Times New Roman"/>
              </a:rPr>
              <a:t>al</a:t>
            </a:r>
            <a:r>
              <a:rPr sz="1800" spc="60" dirty="0">
                <a:solidFill>
                  <a:srgbClr val="1A2F40"/>
                </a:solidFill>
                <a:latin typeface="Times New Roman"/>
                <a:cs typeface="Times New Roman"/>
              </a:rPr>
              <a:t>  </a:t>
            </a:r>
            <a:r>
              <a:rPr sz="1800" dirty="0">
                <a:solidFill>
                  <a:srgbClr val="1A2F40"/>
                </a:solidFill>
                <a:latin typeface="Times New Roman"/>
                <a:cs typeface="Times New Roman"/>
              </a:rPr>
              <a:t>progetto</a:t>
            </a:r>
            <a:r>
              <a:rPr sz="1800" spc="65" dirty="0">
                <a:solidFill>
                  <a:srgbClr val="1A2F40"/>
                </a:solidFill>
                <a:latin typeface="Times New Roman"/>
                <a:cs typeface="Times New Roman"/>
              </a:rPr>
              <a:t>  </a:t>
            </a:r>
            <a:r>
              <a:rPr sz="1800" dirty="0">
                <a:solidFill>
                  <a:srgbClr val="1A2F40"/>
                </a:solidFill>
                <a:latin typeface="Times New Roman"/>
                <a:cs typeface="Times New Roman"/>
              </a:rPr>
              <a:t>di</a:t>
            </a:r>
            <a:r>
              <a:rPr sz="1800" spc="65" dirty="0">
                <a:solidFill>
                  <a:srgbClr val="1A2F40"/>
                </a:solidFill>
                <a:latin typeface="Times New Roman"/>
                <a:cs typeface="Times New Roman"/>
              </a:rPr>
              <a:t>  </a:t>
            </a:r>
            <a:r>
              <a:rPr sz="1800" dirty="0">
                <a:solidFill>
                  <a:srgbClr val="1A2F40"/>
                </a:solidFill>
                <a:latin typeface="Times New Roman"/>
                <a:cs typeface="Times New Roman"/>
              </a:rPr>
              <a:t>cittadinanza</a:t>
            </a:r>
            <a:r>
              <a:rPr sz="1800" spc="60" dirty="0">
                <a:solidFill>
                  <a:srgbClr val="1A2F40"/>
                </a:solidFill>
                <a:latin typeface="Times New Roman"/>
                <a:cs typeface="Times New Roman"/>
              </a:rPr>
              <a:t>  </a:t>
            </a:r>
            <a:r>
              <a:rPr sz="1800" dirty="0">
                <a:solidFill>
                  <a:srgbClr val="1A2F40"/>
                </a:solidFill>
                <a:latin typeface="Times New Roman"/>
                <a:cs typeface="Times New Roman"/>
              </a:rPr>
              <a:t>attiva</a:t>
            </a:r>
            <a:r>
              <a:rPr sz="1800" spc="60" dirty="0">
                <a:solidFill>
                  <a:srgbClr val="1A2F40"/>
                </a:solidFill>
                <a:latin typeface="Times New Roman"/>
                <a:cs typeface="Times New Roman"/>
              </a:rPr>
              <a:t>  </a:t>
            </a:r>
            <a:r>
              <a:rPr sz="1800" dirty="0">
                <a:solidFill>
                  <a:srgbClr val="1A2F40"/>
                </a:solidFill>
                <a:latin typeface="Times New Roman"/>
                <a:cs typeface="Times New Roman"/>
              </a:rPr>
              <a:t>in</a:t>
            </a:r>
            <a:r>
              <a:rPr sz="1800" spc="60" dirty="0">
                <a:solidFill>
                  <a:srgbClr val="1A2F40"/>
                </a:solidFill>
                <a:latin typeface="Times New Roman"/>
                <a:cs typeface="Times New Roman"/>
              </a:rPr>
              <a:t>  </a:t>
            </a:r>
            <a:r>
              <a:rPr sz="1800" dirty="0">
                <a:solidFill>
                  <a:srgbClr val="1A2F40"/>
                </a:solidFill>
                <a:latin typeface="Times New Roman"/>
                <a:cs typeface="Times New Roman"/>
              </a:rPr>
              <a:t>cui</a:t>
            </a:r>
            <a:r>
              <a:rPr sz="1800" spc="65" dirty="0">
                <a:solidFill>
                  <a:srgbClr val="1A2F40"/>
                </a:solidFill>
                <a:latin typeface="Times New Roman"/>
                <a:cs typeface="Times New Roman"/>
              </a:rPr>
              <a:t>  </a:t>
            </a:r>
            <a:r>
              <a:rPr sz="1800" dirty="0">
                <a:solidFill>
                  <a:srgbClr val="1A2F40"/>
                </a:solidFill>
                <a:latin typeface="Times New Roman"/>
                <a:cs typeface="Times New Roman"/>
              </a:rPr>
              <a:t>studenti</a:t>
            </a:r>
            <a:r>
              <a:rPr sz="1800" spc="60" dirty="0">
                <a:solidFill>
                  <a:srgbClr val="1A2F40"/>
                </a:solidFill>
                <a:latin typeface="Times New Roman"/>
                <a:cs typeface="Times New Roman"/>
              </a:rPr>
              <a:t>  </a:t>
            </a:r>
            <a:r>
              <a:rPr sz="1800" spc="-50" dirty="0">
                <a:solidFill>
                  <a:srgbClr val="1A2F40"/>
                </a:solidFill>
                <a:latin typeface="Times New Roman"/>
                <a:cs typeface="Times New Roman"/>
              </a:rPr>
              <a:t>e </a:t>
            </a:r>
            <a:r>
              <a:rPr sz="1800" dirty="0">
                <a:solidFill>
                  <a:srgbClr val="1A2F40"/>
                </a:solidFill>
                <a:latin typeface="Times New Roman"/>
                <a:cs typeface="Times New Roman"/>
              </a:rPr>
              <a:t>studentesse</a:t>
            </a:r>
            <a:r>
              <a:rPr sz="1800" spc="165" dirty="0">
                <a:solidFill>
                  <a:srgbClr val="1A2F40"/>
                </a:solidFill>
                <a:latin typeface="Times New Roman"/>
                <a:cs typeface="Times New Roman"/>
              </a:rPr>
              <a:t>  </a:t>
            </a:r>
            <a:r>
              <a:rPr sz="1800" dirty="0">
                <a:solidFill>
                  <a:srgbClr val="1A2F40"/>
                </a:solidFill>
                <a:latin typeface="Times New Roman"/>
                <a:cs typeface="Times New Roman"/>
              </a:rPr>
              <a:t>vivono</a:t>
            </a:r>
            <a:r>
              <a:rPr sz="1800" spc="160" dirty="0">
                <a:solidFill>
                  <a:srgbClr val="1A2F40"/>
                </a:solidFill>
                <a:latin typeface="Times New Roman"/>
                <a:cs typeface="Times New Roman"/>
              </a:rPr>
              <a:t>  </a:t>
            </a:r>
            <a:r>
              <a:rPr sz="1800" dirty="0">
                <a:solidFill>
                  <a:srgbClr val="1A2F40"/>
                </a:solidFill>
                <a:latin typeface="Times New Roman"/>
                <a:cs typeface="Times New Roman"/>
              </a:rPr>
              <a:t>un’esperienza</a:t>
            </a:r>
            <a:r>
              <a:rPr sz="1800" spc="165" dirty="0">
                <a:solidFill>
                  <a:srgbClr val="1A2F40"/>
                </a:solidFill>
                <a:latin typeface="Times New Roman"/>
                <a:cs typeface="Times New Roman"/>
              </a:rPr>
              <a:t>  </a:t>
            </a:r>
            <a:r>
              <a:rPr sz="1800" dirty="0">
                <a:solidFill>
                  <a:srgbClr val="1A2F40"/>
                </a:solidFill>
                <a:latin typeface="Times New Roman"/>
                <a:cs typeface="Times New Roman"/>
              </a:rPr>
              <a:t>di</a:t>
            </a:r>
            <a:r>
              <a:rPr sz="1800" spc="165" dirty="0">
                <a:solidFill>
                  <a:srgbClr val="1A2F40"/>
                </a:solidFill>
                <a:latin typeface="Times New Roman"/>
                <a:cs typeface="Times New Roman"/>
              </a:rPr>
              <a:t>  </a:t>
            </a:r>
            <a:r>
              <a:rPr sz="1800" dirty="0">
                <a:solidFill>
                  <a:srgbClr val="1A2F40"/>
                </a:solidFill>
                <a:latin typeface="Times New Roman"/>
                <a:cs typeface="Times New Roman"/>
              </a:rPr>
              <a:t>volontariato</a:t>
            </a:r>
            <a:r>
              <a:rPr sz="1800" spc="160" dirty="0">
                <a:solidFill>
                  <a:srgbClr val="1A2F40"/>
                </a:solidFill>
                <a:latin typeface="Times New Roman"/>
                <a:cs typeface="Times New Roman"/>
              </a:rPr>
              <a:t>  </a:t>
            </a:r>
            <a:r>
              <a:rPr sz="1800" dirty="0">
                <a:solidFill>
                  <a:srgbClr val="1A2F40"/>
                </a:solidFill>
                <a:latin typeface="Times New Roman"/>
                <a:cs typeface="Times New Roman"/>
              </a:rPr>
              <a:t>a</a:t>
            </a:r>
            <a:r>
              <a:rPr sz="1800" spc="165" dirty="0">
                <a:solidFill>
                  <a:srgbClr val="1A2F40"/>
                </a:solidFill>
                <a:latin typeface="Times New Roman"/>
                <a:cs typeface="Times New Roman"/>
              </a:rPr>
              <a:t>  </a:t>
            </a:r>
            <a:r>
              <a:rPr sz="1800" spc="-10" dirty="0">
                <a:solidFill>
                  <a:srgbClr val="1A2F40"/>
                </a:solidFill>
                <a:latin typeface="Times New Roman"/>
                <a:cs typeface="Times New Roman"/>
              </a:rPr>
              <a:t>scuola, </a:t>
            </a:r>
            <a:r>
              <a:rPr sz="1800" dirty="0">
                <a:solidFill>
                  <a:srgbClr val="1A2F40"/>
                </a:solidFill>
                <a:latin typeface="Times New Roman"/>
                <a:cs typeface="Times New Roman"/>
              </a:rPr>
              <a:t>distribuendo</a:t>
            </a:r>
            <a:r>
              <a:rPr sz="1800" spc="170" dirty="0">
                <a:solidFill>
                  <a:srgbClr val="1A2F40"/>
                </a:solidFill>
                <a:latin typeface="Times New Roman"/>
                <a:cs typeface="Times New Roman"/>
              </a:rPr>
              <a:t>  </a:t>
            </a:r>
            <a:r>
              <a:rPr sz="1800" dirty="0">
                <a:solidFill>
                  <a:srgbClr val="1A2F40"/>
                </a:solidFill>
                <a:latin typeface="Times New Roman"/>
                <a:cs typeface="Times New Roman"/>
              </a:rPr>
              <a:t>i</a:t>
            </a:r>
            <a:r>
              <a:rPr sz="1800" spc="175" dirty="0">
                <a:solidFill>
                  <a:srgbClr val="1A2F40"/>
                </a:solidFill>
                <a:latin typeface="Times New Roman"/>
                <a:cs typeface="Times New Roman"/>
              </a:rPr>
              <a:t>  </a:t>
            </a:r>
            <a:r>
              <a:rPr sz="1800" dirty="0">
                <a:solidFill>
                  <a:srgbClr val="1A2F40"/>
                </a:solidFill>
                <a:latin typeface="Times New Roman"/>
                <a:cs typeface="Times New Roman"/>
              </a:rPr>
              <a:t>prodotti</a:t>
            </a:r>
            <a:r>
              <a:rPr sz="1800" spc="180" dirty="0">
                <a:solidFill>
                  <a:srgbClr val="1A2F40"/>
                </a:solidFill>
                <a:latin typeface="Times New Roman"/>
                <a:cs typeface="Times New Roman"/>
              </a:rPr>
              <a:t>  </a:t>
            </a:r>
            <a:r>
              <a:rPr sz="1800" dirty="0">
                <a:solidFill>
                  <a:srgbClr val="1A2F40"/>
                </a:solidFill>
                <a:latin typeface="Times New Roman"/>
                <a:cs typeface="Times New Roman"/>
              </a:rPr>
              <a:t>solidali</a:t>
            </a:r>
            <a:r>
              <a:rPr sz="1800" spc="180" dirty="0">
                <a:solidFill>
                  <a:srgbClr val="1A2F40"/>
                </a:solidFill>
                <a:latin typeface="Times New Roman"/>
                <a:cs typeface="Times New Roman"/>
              </a:rPr>
              <a:t>  </a:t>
            </a:r>
            <a:r>
              <a:rPr sz="1800" dirty="0">
                <a:solidFill>
                  <a:srgbClr val="1A2F40"/>
                </a:solidFill>
                <a:latin typeface="Times New Roman"/>
                <a:cs typeface="Times New Roman"/>
              </a:rPr>
              <a:t>AIRC,</a:t>
            </a:r>
            <a:r>
              <a:rPr sz="1800" spc="175" dirty="0">
                <a:solidFill>
                  <a:srgbClr val="1A2F40"/>
                </a:solidFill>
                <a:latin typeface="Times New Roman"/>
                <a:cs typeface="Times New Roman"/>
              </a:rPr>
              <a:t>  </a:t>
            </a:r>
            <a:r>
              <a:rPr sz="1800" dirty="0">
                <a:solidFill>
                  <a:srgbClr val="1A2F40"/>
                </a:solidFill>
                <a:latin typeface="Times New Roman"/>
                <a:cs typeface="Times New Roman"/>
              </a:rPr>
              <a:t>portando</a:t>
            </a:r>
            <a:r>
              <a:rPr sz="1800" spc="175" dirty="0">
                <a:solidFill>
                  <a:srgbClr val="1A2F40"/>
                </a:solidFill>
                <a:latin typeface="Times New Roman"/>
                <a:cs typeface="Times New Roman"/>
              </a:rPr>
              <a:t>  </a:t>
            </a:r>
            <a:r>
              <a:rPr sz="1800" dirty="0">
                <a:solidFill>
                  <a:srgbClr val="1A2F40"/>
                </a:solidFill>
                <a:latin typeface="Times New Roman"/>
                <a:cs typeface="Times New Roman"/>
              </a:rPr>
              <a:t>in</a:t>
            </a:r>
            <a:r>
              <a:rPr sz="1800" spc="170" dirty="0">
                <a:solidFill>
                  <a:srgbClr val="1A2F40"/>
                </a:solidFill>
                <a:latin typeface="Times New Roman"/>
                <a:cs typeface="Times New Roman"/>
              </a:rPr>
              <a:t>  </a:t>
            </a:r>
            <a:r>
              <a:rPr sz="1800" spc="-10" dirty="0">
                <a:solidFill>
                  <a:srgbClr val="1A2F40"/>
                </a:solidFill>
                <a:latin typeface="Times New Roman"/>
                <a:cs typeface="Times New Roman"/>
              </a:rPr>
              <a:t>classe </a:t>
            </a:r>
            <a:r>
              <a:rPr sz="1800" dirty="0">
                <a:solidFill>
                  <a:srgbClr val="1A2F40"/>
                </a:solidFill>
                <a:latin typeface="Times New Roman"/>
                <a:cs typeface="Times New Roman"/>
              </a:rPr>
              <a:t>approfondimenti</a:t>
            </a:r>
            <a:r>
              <a:rPr sz="1800" spc="254" dirty="0">
                <a:solidFill>
                  <a:srgbClr val="1A2F40"/>
                </a:solidFill>
                <a:latin typeface="Times New Roman"/>
                <a:cs typeface="Times New Roman"/>
              </a:rPr>
              <a:t> </a:t>
            </a:r>
            <a:r>
              <a:rPr sz="1800" dirty="0">
                <a:solidFill>
                  <a:srgbClr val="1A2F40"/>
                </a:solidFill>
                <a:latin typeface="Times New Roman"/>
                <a:cs typeface="Times New Roman"/>
              </a:rPr>
              <a:t>didattici,</a:t>
            </a:r>
            <a:r>
              <a:rPr sz="1800" spc="275" dirty="0">
                <a:solidFill>
                  <a:srgbClr val="1A2F40"/>
                </a:solidFill>
                <a:latin typeface="Times New Roman"/>
                <a:cs typeface="Times New Roman"/>
              </a:rPr>
              <a:t> </a:t>
            </a:r>
            <a:r>
              <a:rPr sz="1800" dirty="0">
                <a:solidFill>
                  <a:srgbClr val="1A2F40"/>
                </a:solidFill>
                <a:latin typeface="Times New Roman"/>
                <a:cs typeface="Times New Roman"/>
              </a:rPr>
              <a:t>seguendo</a:t>
            </a:r>
            <a:r>
              <a:rPr sz="1800" spc="254" dirty="0">
                <a:solidFill>
                  <a:srgbClr val="1A2F40"/>
                </a:solidFill>
                <a:latin typeface="Times New Roman"/>
                <a:cs typeface="Times New Roman"/>
              </a:rPr>
              <a:t> </a:t>
            </a:r>
            <a:r>
              <a:rPr sz="1800" dirty="0">
                <a:solidFill>
                  <a:srgbClr val="1A2F40"/>
                </a:solidFill>
                <a:latin typeface="Times New Roman"/>
                <a:cs typeface="Times New Roman"/>
              </a:rPr>
              <a:t>i</a:t>
            </a:r>
            <a:r>
              <a:rPr sz="1800" spc="260" dirty="0">
                <a:solidFill>
                  <a:srgbClr val="1A2F40"/>
                </a:solidFill>
                <a:latin typeface="Times New Roman"/>
                <a:cs typeface="Times New Roman"/>
              </a:rPr>
              <a:t> </a:t>
            </a:r>
            <a:r>
              <a:rPr sz="1800" dirty="0">
                <a:solidFill>
                  <a:srgbClr val="1A2F40"/>
                </a:solidFill>
                <a:latin typeface="Times New Roman"/>
                <a:cs typeface="Times New Roman"/>
              </a:rPr>
              <a:t>due</a:t>
            </a:r>
            <a:r>
              <a:rPr sz="1800" spc="250" dirty="0">
                <a:solidFill>
                  <a:srgbClr val="1A2F40"/>
                </a:solidFill>
                <a:latin typeface="Times New Roman"/>
                <a:cs typeface="Times New Roman"/>
              </a:rPr>
              <a:t> </a:t>
            </a:r>
            <a:r>
              <a:rPr sz="1800" dirty="0">
                <a:solidFill>
                  <a:srgbClr val="1A2F40"/>
                </a:solidFill>
                <a:latin typeface="Times New Roman"/>
                <a:cs typeface="Times New Roman"/>
              </a:rPr>
              <a:t>percorsi</a:t>
            </a:r>
            <a:r>
              <a:rPr sz="1800" spc="265" dirty="0">
                <a:solidFill>
                  <a:srgbClr val="1A2F40"/>
                </a:solidFill>
                <a:latin typeface="Times New Roman"/>
                <a:cs typeface="Times New Roman"/>
              </a:rPr>
              <a:t> </a:t>
            </a:r>
            <a:r>
              <a:rPr sz="1800" spc="-10" dirty="0">
                <a:solidFill>
                  <a:srgbClr val="1A2F40"/>
                </a:solidFill>
                <a:latin typeface="Times New Roman"/>
                <a:cs typeface="Times New Roman"/>
              </a:rPr>
              <a:t>disponibili: </a:t>
            </a:r>
            <a:r>
              <a:rPr sz="1800" dirty="0">
                <a:solidFill>
                  <a:srgbClr val="1A2F40"/>
                </a:solidFill>
                <a:latin typeface="Times New Roman"/>
                <a:cs typeface="Times New Roman"/>
              </a:rPr>
              <a:t>STEM</a:t>
            </a:r>
            <a:r>
              <a:rPr sz="1800" spc="-15" dirty="0">
                <a:solidFill>
                  <a:srgbClr val="1A2F40"/>
                </a:solidFill>
                <a:latin typeface="Times New Roman"/>
                <a:cs typeface="Times New Roman"/>
              </a:rPr>
              <a:t> </a:t>
            </a:r>
            <a:r>
              <a:rPr sz="1800" dirty="0">
                <a:solidFill>
                  <a:srgbClr val="1A2F40"/>
                </a:solidFill>
                <a:latin typeface="Times New Roman"/>
                <a:cs typeface="Times New Roman"/>
              </a:rPr>
              <a:t>e</a:t>
            </a:r>
            <a:r>
              <a:rPr sz="1800" spc="5" dirty="0">
                <a:solidFill>
                  <a:srgbClr val="1A2F40"/>
                </a:solidFill>
                <a:latin typeface="Times New Roman"/>
                <a:cs typeface="Times New Roman"/>
              </a:rPr>
              <a:t> </a:t>
            </a:r>
            <a:r>
              <a:rPr sz="1800" dirty="0">
                <a:solidFill>
                  <a:srgbClr val="1A2F40"/>
                </a:solidFill>
                <a:latin typeface="Times New Roman"/>
                <a:cs typeface="Times New Roman"/>
              </a:rPr>
              <a:t>ricerca</a:t>
            </a:r>
            <a:r>
              <a:rPr sz="1800" spc="-30" dirty="0">
                <a:solidFill>
                  <a:srgbClr val="1A2F40"/>
                </a:solidFill>
                <a:latin typeface="Times New Roman"/>
                <a:cs typeface="Times New Roman"/>
              </a:rPr>
              <a:t> </a:t>
            </a:r>
            <a:r>
              <a:rPr sz="1800" dirty="0">
                <a:solidFill>
                  <a:srgbClr val="1A2F40"/>
                </a:solidFill>
                <a:latin typeface="Times New Roman"/>
                <a:cs typeface="Times New Roman"/>
              </a:rPr>
              <a:t>o Prevenzione</a:t>
            </a:r>
            <a:r>
              <a:rPr sz="1800" spc="-15" dirty="0">
                <a:solidFill>
                  <a:srgbClr val="1A2F40"/>
                </a:solidFill>
                <a:latin typeface="Times New Roman"/>
                <a:cs typeface="Times New Roman"/>
              </a:rPr>
              <a:t> </a:t>
            </a:r>
            <a:r>
              <a:rPr sz="1800" dirty="0">
                <a:solidFill>
                  <a:srgbClr val="1A2F40"/>
                </a:solidFill>
                <a:latin typeface="Times New Roman"/>
                <a:cs typeface="Times New Roman"/>
              </a:rPr>
              <a:t>e</a:t>
            </a:r>
            <a:r>
              <a:rPr sz="1800" spc="-10" dirty="0">
                <a:solidFill>
                  <a:srgbClr val="1A2F40"/>
                </a:solidFill>
                <a:latin typeface="Times New Roman"/>
                <a:cs typeface="Times New Roman"/>
              </a:rPr>
              <a:t> salute.</a:t>
            </a:r>
            <a:endParaRPr sz="1800">
              <a:latin typeface="Times New Roman"/>
              <a:cs typeface="Times New Roman"/>
            </a:endParaRPr>
          </a:p>
          <a:p>
            <a:pPr marL="12700" marR="6350" algn="just">
              <a:lnSpc>
                <a:spcPct val="100000"/>
              </a:lnSpc>
              <a:spcBef>
                <a:spcPts val="875"/>
              </a:spcBef>
            </a:pPr>
            <a:r>
              <a:rPr sz="1800" b="1" dirty="0">
                <a:solidFill>
                  <a:srgbClr val="333333"/>
                </a:solidFill>
                <a:latin typeface="Times New Roman"/>
                <a:cs typeface="Times New Roman"/>
              </a:rPr>
              <a:t>Cancro</a:t>
            </a:r>
            <a:r>
              <a:rPr sz="1800" b="1" spc="215" dirty="0">
                <a:solidFill>
                  <a:srgbClr val="333333"/>
                </a:solidFill>
                <a:latin typeface="Times New Roman"/>
                <a:cs typeface="Times New Roman"/>
              </a:rPr>
              <a:t>  </a:t>
            </a:r>
            <a:r>
              <a:rPr sz="1800" b="1" dirty="0">
                <a:solidFill>
                  <a:srgbClr val="333333"/>
                </a:solidFill>
                <a:latin typeface="Times New Roman"/>
                <a:cs typeface="Times New Roman"/>
              </a:rPr>
              <a:t>io</a:t>
            </a:r>
            <a:r>
              <a:rPr sz="1800" b="1" spc="220" dirty="0">
                <a:solidFill>
                  <a:srgbClr val="333333"/>
                </a:solidFill>
                <a:latin typeface="Times New Roman"/>
                <a:cs typeface="Times New Roman"/>
              </a:rPr>
              <a:t>  </a:t>
            </a:r>
            <a:r>
              <a:rPr sz="1800" b="1" dirty="0">
                <a:solidFill>
                  <a:srgbClr val="333333"/>
                </a:solidFill>
                <a:latin typeface="Times New Roman"/>
                <a:cs typeface="Times New Roman"/>
              </a:rPr>
              <a:t>ti</a:t>
            </a:r>
            <a:r>
              <a:rPr sz="1800" b="1" spc="215" dirty="0">
                <a:solidFill>
                  <a:srgbClr val="333333"/>
                </a:solidFill>
                <a:latin typeface="Times New Roman"/>
                <a:cs typeface="Times New Roman"/>
              </a:rPr>
              <a:t>  </a:t>
            </a:r>
            <a:r>
              <a:rPr sz="1800" b="1" dirty="0">
                <a:solidFill>
                  <a:srgbClr val="333333"/>
                </a:solidFill>
                <a:latin typeface="Times New Roman"/>
                <a:cs typeface="Times New Roman"/>
              </a:rPr>
              <a:t>boccio</a:t>
            </a:r>
            <a:r>
              <a:rPr sz="1800" b="1" spc="220" dirty="0">
                <a:solidFill>
                  <a:srgbClr val="333333"/>
                </a:solidFill>
                <a:latin typeface="Times New Roman"/>
                <a:cs typeface="Times New Roman"/>
              </a:rPr>
              <a:t>  </a:t>
            </a:r>
            <a:r>
              <a:rPr sz="1800" dirty="0">
                <a:solidFill>
                  <a:srgbClr val="333333"/>
                </a:solidFill>
                <a:latin typeface="Times New Roman"/>
                <a:cs typeface="Times New Roman"/>
              </a:rPr>
              <a:t>rappresenta</a:t>
            </a:r>
            <a:r>
              <a:rPr sz="1800" spc="225" dirty="0">
                <a:solidFill>
                  <a:srgbClr val="333333"/>
                </a:solidFill>
                <a:latin typeface="Times New Roman"/>
                <a:cs typeface="Times New Roman"/>
              </a:rPr>
              <a:t>  </a:t>
            </a:r>
            <a:r>
              <a:rPr sz="1800" dirty="0">
                <a:solidFill>
                  <a:srgbClr val="333333"/>
                </a:solidFill>
                <a:latin typeface="Times New Roman"/>
                <a:cs typeface="Times New Roman"/>
              </a:rPr>
              <a:t>un’occasione</a:t>
            </a:r>
            <a:r>
              <a:rPr sz="1800" spc="225" dirty="0">
                <a:solidFill>
                  <a:srgbClr val="333333"/>
                </a:solidFill>
                <a:latin typeface="Times New Roman"/>
                <a:cs typeface="Times New Roman"/>
              </a:rPr>
              <a:t>  </a:t>
            </a:r>
            <a:r>
              <a:rPr sz="1800" dirty="0">
                <a:solidFill>
                  <a:srgbClr val="333333"/>
                </a:solidFill>
                <a:latin typeface="Times New Roman"/>
                <a:cs typeface="Times New Roman"/>
              </a:rPr>
              <a:t>unica</a:t>
            </a:r>
            <a:r>
              <a:rPr sz="1800" spc="215" dirty="0">
                <a:solidFill>
                  <a:srgbClr val="333333"/>
                </a:solidFill>
                <a:latin typeface="Times New Roman"/>
                <a:cs typeface="Times New Roman"/>
              </a:rPr>
              <a:t>  </a:t>
            </a:r>
            <a:r>
              <a:rPr sz="1800" spc="-25" dirty="0">
                <a:solidFill>
                  <a:srgbClr val="333333"/>
                </a:solidFill>
                <a:latin typeface="Times New Roman"/>
                <a:cs typeface="Times New Roman"/>
              </a:rPr>
              <a:t>per </a:t>
            </a:r>
            <a:r>
              <a:rPr sz="1800" dirty="0">
                <a:solidFill>
                  <a:srgbClr val="333333"/>
                </a:solidFill>
                <a:latin typeface="Times New Roman"/>
                <a:cs typeface="Times New Roman"/>
              </a:rPr>
              <a:t>promuovere</a:t>
            </a:r>
            <a:r>
              <a:rPr sz="1800" spc="60" dirty="0">
                <a:solidFill>
                  <a:srgbClr val="333333"/>
                </a:solidFill>
                <a:latin typeface="Times New Roman"/>
                <a:cs typeface="Times New Roman"/>
              </a:rPr>
              <a:t>  </a:t>
            </a:r>
            <a:r>
              <a:rPr sz="1800" dirty="0">
                <a:solidFill>
                  <a:srgbClr val="333333"/>
                </a:solidFill>
                <a:latin typeface="Times New Roman"/>
                <a:cs typeface="Times New Roman"/>
              </a:rPr>
              <a:t>i</a:t>
            </a:r>
            <a:r>
              <a:rPr sz="1800" spc="60" dirty="0">
                <a:solidFill>
                  <a:srgbClr val="333333"/>
                </a:solidFill>
                <a:latin typeface="Times New Roman"/>
                <a:cs typeface="Times New Roman"/>
              </a:rPr>
              <a:t>  </a:t>
            </a:r>
            <a:r>
              <a:rPr sz="1800" dirty="0">
                <a:solidFill>
                  <a:srgbClr val="333333"/>
                </a:solidFill>
                <a:latin typeface="Times New Roman"/>
                <a:cs typeface="Times New Roman"/>
              </a:rPr>
              <a:t>valori</a:t>
            </a:r>
            <a:r>
              <a:rPr sz="1800" spc="60" dirty="0">
                <a:solidFill>
                  <a:srgbClr val="333333"/>
                </a:solidFill>
                <a:latin typeface="Times New Roman"/>
                <a:cs typeface="Times New Roman"/>
              </a:rPr>
              <a:t>  </a:t>
            </a:r>
            <a:r>
              <a:rPr sz="1800" dirty="0">
                <a:solidFill>
                  <a:srgbClr val="333333"/>
                </a:solidFill>
                <a:latin typeface="Times New Roman"/>
                <a:cs typeface="Times New Roman"/>
              </a:rPr>
              <a:t>della</a:t>
            </a:r>
            <a:r>
              <a:rPr sz="1800" spc="55" dirty="0">
                <a:solidFill>
                  <a:srgbClr val="333333"/>
                </a:solidFill>
                <a:latin typeface="Times New Roman"/>
                <a:cs typeface="Times New Roman"/>
              </a:rPr>
              <a:t>  </a:t>
            </a:r>
            <a:r>
              <a:rPr sz="1800" b="1" dirty="0">
                <a:solidFill>
                  <a:srgbClr val="333333"/>
                </a:solidFill>
                <a:latin typeface="Times New Roman"/>
                <a:cs typeface="Times New Roman"/>
              </a:rPr>
              <a:t>solidarietà,</a:t>
            </a:r>
            <a:r>
              <a:rPr sz="1800" b="1" spc="55" dirty="0">
                <a:solidFill>
                  <a:srgbClr val="333333"/>
                </a:solidFill>
                <a:latin typeface="Times New Roman"/>
                <a:cs typeface="Times New Roman"/>
              </a:rPr>
              <a:t>  </a:t>
            </a:r>
            <a:r>
              <a:rPr sz="1800" b="1" dirty="0">
                <a:solidFill>
                  <a:srgbClr val="333333"/>
                </a:solidFill>
                <a:latin typeface="Times New Roman"/>
                <a:cs typeface="Times New Roman"/>
              </a:rPr>
              <a:t>della</a:t>
            </a:r>
            <a:r>
              <a:rPr sz="1800" b="1" spc="60" dirty="0">
                <a:solidFill>
                  <a:srgbClr val="333333"/>
                </a:solidFill>
                <a:latin typeface="Times New Roman"/>
                <a:cs typeface="Times New Roman"/>
              </a:rPr>
              <a:t>  </a:t>
            </a:r>
            <a:r>
              <a:rPr sz="1800" b="1" dirty="0">
                <a:solidFill>
                  <a:srgbClr val="333333"/>
                </a:solidFill>
                <a:latin typeface="Times New Roman"/>
                <a:cs typeface="Times New Roman"/>
              </a:rPr>
              <a:t>prevenzione</a:t>
            </a:r>
            <a:r>
              <a:rPr sz="1800" b="1" spc="65" dirty="0">
                <a:solidFill>
                  <a:srgbClr val="333333"/>
                </a:solidFill>
                <a:latin typeface="Times New Roman"/>
                <a:cs typeface="Times New Roman"/>
              </a:rPr>
              <a:t>  </a:t>
            </a:r>
            <a:r>
              <a:rPr sz="1800" b="1" spc="-50" dirty="0">
                <a:solidFill>
                  <a:srgbClr val="333333"/>
                </a:solidFill>
                <a:latin typeface="Times New Roman"/>
                <a:cs typeface="Times New Roman"/>
              </a:rPr>
              <a:t>e </a:t>
            </a:r>
            <a:r>
              <a:rPr sz="1800" b="1" dirty="0">
                <a:solidFill>
                  <a:srgbClr val="333333"/>
                </a:solidFill>
                <a:latin typeface="Times New Roman"/>
                <a:cs typeface="Times New Roman"/>
              </a:rPr>
              <a:t>dell’educazione alla</a:t>
            </a:r>
            <a:r>
              <a:rPr sz="1800" b="1" spc="-15" dirty="0">
                <a:solidFill>
                  <a:srgbClr val="333333"/>
                </a:solidFill>
                <a:latin typeface="Times New Roman"/>
                <a:cs typeface="Times New Roman"/>
              </a:rPr>
              <a:t> </a:t>
            </a:r>
            <a:r>
              <a:rPr sz="1800" b="1" spc="-10" dirty="0">
                <a:solidFill>
                  <a:srgbClr val="333333"/>
                </a:solidFill>
                <a:latin typeface="Times New Roman"/>
                <a:cs typeface="Times New Roman"/>
              </a:rPr>
              <a:t>salute.</a:t>
            </a:r>
            <a:endParaRPr sz="1800">
              <a:latin typeface="Times New Roman"/>
              <a:cs typeface="Times New Roman"/>
            </a:endParaRPr>
          </a:p>
          <a:p>
            <a:pPr marL="12700" marR="5715" algn="just">
              <a:lnSpc>
                <a:spcPct val="100000"/>
              </a:lnSpc>
              <a:spcBef>
                <a:spcPts val="5"/>
              </a:spcBef>
            </a:pPr>
            <a:r>
              <a:rPr sz="1800" dirty="0">
                <a:solidFill>
                  <a:srgbClr val="333333"/>
                </a:solidFill>
                <a:latin typeface="Times New Roman"/>
                <a:cs typeface="Times New Roman"/>
              </a:rPr>
              <a:t>Il</a:t>
            </a:r>
            <a:r>
              <a:rPr sz="1800" spc="55" dirty="0">
                <a:solidFill>
                  <a:srgbClr val="333333"/>
                </a:solidFill>
                <a:latin typeface="Times New Roman"/>
                <a:cs typeface="Times New Roman"/>
              </a:rPr>
              <a:t> </a:t>
            </a:r>
            <a:r>
              <a:rPr sz="1800" dirty="0">
                <a:solidFill>
                  <a:srgbClr val="333333"/>
                </a:solidFill>
                <a:latin typeface="Times New Roman"/>
                <a:cs typeface="Times New Roman"/>
              </a:rPr>
              <a:t>ricavato</a:t>
            </a:r>
            <a:r>
              <a:rPr sz="1800" spc="55" dirty="0">
                <a:solidFill>
                  <a:srgbClr val="333333"/>
                </a:solidFill>
                <a:latin typeface="Times New Roman"/>
                <a:cs typeface="Times New Roman"/>
              </a:rPr>
              <a:t> </a:t>
            </a:r>
            <a:r>
              <a:rPr sz="1800" dirty="0">
                <a:solidFill>
                  <a:srgbClr val="333333"/>
                </a:solidFill>
                <a:latin typeface="Times New Roman"/>
                <a:cs typeface="Times New Roman"/>
              </a:rPr>
              <a:t>delle</a:t>
            </a:r>
            <a:r>
              <a:rPr sz="1800" spc="45" dirty="0">
                <a:solidFill>
                  <a:srgbClr val="333333"/>
                </a:solidFill>
                <a:latin typeface="Times New Roman"/>
                <a:cs typeface="Times New Roman"/>
              </a:rPr>
              <a:t> </a:t>
            </a:r>
            <a:r>
              <a:rPr sz="1800" dirty="0">
                <a:solidFill>
                  <a:srgbClr val="333333"/>
                </a:solidFill>
                <a:latin typeface="Times New Roman"/>
                <a:cs typeface="Times New Roman"/>
              </a:rPr>
              <a:t>attività</a:t>
            </a:r>
            <a:r>
              <a:rPr sz="1800" spc="45" dirty="0">
                <a:solidFill>
                  <a:srgbClr val="333333"/>
                </a:solidFill>
                <a:latin typeface="Times New Roman"/>
                <a:cs typeface="Times New Roman"/>
              </a:rPr>
              <a:t> </a:t>
            </a:r>
            <a:r>
              <a:rPr sz="1800" dirty="0">
                <a:solidFill>
                  <a:srgbClr val="333333"/>
                </a:solidFill>
                <a:latin typeface="Times New Roman"/>
                <a:cs typeface="Times New Roman"/>
              </a:rPr>
              <a:t>sarà</a:t>
            </a:r>
            <a:r>
              <a:rPr sz="1800" spc="50" dirty="0">
                <a:solidFill>
                  <a:srgbClr val="333333"/>
                </a:solidFill>
                <a:latin typeface="Times New Roman"/>
                <a:cs typeface="Times New Roman"/>
              </a:rPr>
              <a:t> </a:t>
            </a:r>
            <a:r>
              <a:rPr sz="1800" dirty="0">
                <a:solidFill>
                  <a:srgbClr val="333333"/>
                </a:solidFill>
                <a:latin typeface="Times New Roman"/>
                <a:cs typeface="Times New Roman"/>
              </a:rPr>
              <a:t>interamente</a:t>
            </a:r>
            <a:r>
              <a:rPr sz="1800" spc="55" dirty="0">
                <a:solidFill>
                  <a:srgbClr val="333333"/>
                </a:solidFill>
                <a:latin typeface="Times New Roman"/>
                <a:cs typeface="Times New Roman"/>
              </a:rPr>
              <a:t> </a:t>
            </a:r>
            <a:r>
              <a:rPr sz="1800" dirty="0">
                <a:solidFill>
                  <a:srgbClr val="333333"/>
                </a:solidFill>
                <a:latin typeface="Times New Roman"/>
                <a:cs typeface="Times New Roman"/>
              </a:rPr>
              <a:t>devoluto</a:t>
            </a:r>
            <a:r>
              <a:rPr sz="1800" spc="50" dirty="0">
                <a:solidFill>
                  <a:srgbClr val="333333"/>
                </a:solidFill>
                <a:latin typeface="Times New Roman"/>
                <a:cs typeface="Times New Roman"/>
              </a:rPr>
              <a:t> </a:t>
            </a:r>
            <a:r>
              <a:rPr sz="1800" dirty="0">
                <a:solidFill>
                  <a:srgbClr val="333333"/>
                </a:solidFill>
                <a:latin typeface="Times New Roman"/>
                <a:cs typeface="Times New Roman"/>
              </a:rPr>
              <a:t>all’AIRC</a:t>
            </a:r>
            <a:r>
              <a:rPr sz="1800" spc="45" dirty="0">
                <a:solidFill>
                  <a:srgbClr val="333333"/>
                </a:solidFill>
                <a:latin typeface="Times New Roman"/>
                <a:cs typeface="Times New Roman"/>
              </a:rPr>
              <a:t> </a:t>
            </a:r>
            <a:r>
              <a:rPr sz="1800" spc="-25" dirty="0">
                <a:solidFill>
                  <a:srgbClr val="333333"/>
                </a:solidFill>
                <a:latin typeface="Times New Roman"/>
                <a:cs typeface="Times New Roman"/>
              </a:rPr>
              <a:t>per </a:t>
            </a:r>
            <a:r>
              <a:rPr sz="1800" dirty="0">
                <a:solidFill>
                  <a:srgbClr val="333333"/>
                </a:solidFill>
                <a:latin typeface="Times New Roman"/>
                <a:cs typeface="Times New Roman"/>
              </a:rPr>
              <a:t>finanziare</a:t>
            </a:r>
            <a:r>
              <a:rPr sz="1800" spc="145" dirty="0">
                <a:solidFill>
                  <a:srgbClr val="333333"/>
                </a:solidFill>
                <a:latin typeface="Times New Roman"/>
                <a:cs typeface="Times New Roman"/>
              </a:rPr>
              <a:t> </a:t>
            </a:r>
            <a:r>
              <a:rPr sz="1800" dirty="0">
                <a:solidFill>
                  <a:srgbClr val="333333"/>
                </a:solidFill>
                <a:latin typeface="Times New Roman"/>
                <a:cs typeface="Times New Roman"/>
              </a:rPr>
              <a:t>progetti</a:t>
            </a:r>
            <a:r>
              <a:rPr sz="1800" spc="140" dirty="0">
                <a:solidFill>
                  <a:srgbClr val="333333"/>
                </a:solidFill>
                <a:latin typeface="Times New Roman"/>
                <a:cs typeface="Times New Roman"/>
              </a:rPr>
              <a:t> </a:t>
            </a:r>
            <a:r>
              <a:rPr sz="1800" dirty="0">
                <a:solidFill>
                  <a:srgbClr val="333333"/>
                </a:solidFill>
                <a:latin typeface="Times New Roman"/>
                <a:cs typeface="Times New Roman"/>
              </a:rPr>
              <a:t>di</a:t>
            </a:r>
            <a:r>
              <a:rPr sz="1800" spc="135" dirty="0">
                <a:solidFill>
                  <a:srgbClr val="333333"/>
                </a:solidFill>
                <a:latin typeface="Times New Roman"/>
                <a:cs typeface="Times New Roman"/>
              </a:rPr>
              <a:t> </a:t>
            </a:r>
            <a:r>
              <a:rPr sz="1800" dirty="0">
                <a:solidFill>
                  <a:srgbClr val="333333"/>
                </a:solidFill>
                <a:latin typeface="Times New Roman"/>
                <a:cs typeface="Times New Roman"/>
              </a:rPr>
              <a:t>ricerca</a:t>
            </a:r>
            <a:r>
              <a:rPr sz="1800" spc="140" dirty="0">
                <a:solidFill>
                  <a:srgbClr val="333333"/>
                </a:solidFill>
                <a:latin typeface="Times New Roman"/>
                <a:cs typeface="Times New Roman"/>
              </a:rPr>
              <a:t> </a:t>
            </a:r>
            <a:r>
              <a:rPr sz="1800" dirty="0">
                <a:solidFill>
                  <a:srgbClr val="333333"/>
                </a:solidFill>
                <a:latin typeface="Times New Roman"/>
                <a:cs typeface="Times New Roman"/>
              </a:rPr>
              <a:t>innovativi</a:t>
            </a:r>
            <a:r>
              <a:rPr sz="1800" spc="140" dirty="0">
                <a:solidFill>
                  <a:srgbClr val="333333"/>
                </a:solidFill>
                <a:latin typeface="Times New Roman"/>
                <a:cs typeface="Times New Roman"/>
              </a:rPr>
              <a:t> </a:t>
            </a:r>
            <a:r>
              <a:rPr sz="1800" dirty="0">
                <a:solidFill>
                  <a:srgbClr val="333333"/>
                </a:solidFill>
                <a:latin typeface="Times New Roman"/>
                <a:cs typeface="Times New Roman"/>
              </a:rPr>
              <a:t>e</a:t>
            </a:r>
            <a:r>
              <a:rPr sz="1800" spc="140" dirty="0">
                <a:solidFill>
                  <a:srgbClr val="333333"/>
                </a:solidFill>
                <a:latin typeface="Times New Roman"/>
                <a:cs typeface="Times New Roman"/>
              </a:rPr>
              <a:t> </a:t>
            </a:r>
            <a:r>
              <a:rPr sz="1800" dirty="0">
                <a:solidFill>
                  <a:srgbClr val="333333"/>
                </a:solidFill>
                <a:latin typeface="Times New Roman"/>
                <a:cs typeface="Times New Roman"/>
              </a:rPr>
              <a:t>sostenere</a:t>
            </a:r>
            <a:r>
              <a:rPr sz="1800" spc="155" dirty="0">
                <a:solidFill>
                  <a:srgbClr val="333333"/>
                </a:solidFill>
                <a:latin typeface="Times New Roman"/>
                <a:cs typeface="Times New Roman"/>
              </a:rPr>
              <a:t> </a:t>
            </a:r>
            <a:r>
              <a:rPr sz="1800" dirty="0">
                <a:solidFill>
                  <a:srgbClr val="333333"/>
                </a:solidFill>
                <a:latin typeface="Times New Roman"/>
                <a:cs typeface="Times New Roman"/>
              </a:rPr>
              <a:t>il</a:t>
            </a:r>
            <a:r>
              <a:rPr sz="1800" spc="140" dirty="0">
                <a:solidFill>
                  <a:srgbClr val="333333"/>
                </a:solidFill>
                <a:latin typeface="Times New Roman"/>
                <a:cs typeface="Times New Roman"/>
              </a:rPr>
              <a:t> </a:t>
            </a:r>
            <a:r>
              <a:rPr sz="1800" dirty="0">
                <a:solidFill>
                  <a:srgbClr val="333333"/>
                </a:solidFill>
                <a:latin typeface="Times New Roman"/>
                <a:cs typeface="Times New Roman"/>
              </a:rPr>
              <a:t>lavoro</a:t>
            </a:r>
            <a:r>
              <a:rPr sz="1800" spc="140" dirty="0">
                <a:solidFill>
                  <a:srgbClr val="333333"/>
                </a:solidFill>
                <a:latin typeface="Times New Roman"/>
                <a:cs typeface="Times New Roman"/>
              </a:rPr>
              <a:t> </a:t>
            </a:r>
            <a:r>
              <a:rPr sz="1800" spc="-25" dirty="0">
                <a:solidFill>
                  <a:srgbClr val="333333"/>
                </a:solidFill>
                <a:latin typeface="Times New Roman"/>
                <a:cs typeface="Times New Roman"/>
              </a:rPr>
              <a:t>di </a:t>
            </a:r>
            <a:r>
              <a:rPr sz="1800" dirty="0">
                <a:solidFill>
                  <a:srgbClr val="333333"/>
                </a:solidFill>
                <a:latin typeface="Times New Roman"/>
                <a:cs typeface="Times New Roman"/>
              </a:rPr>
              <a:t>tanti</a:t>
            </a:r>
            <a:r>
              <a:rPr sz="1800" spc="-15" dirty="0">
                <a:solidFill>
                  <a:srgbClr val="333333"/>
                </a:solidFill>
                <a:latin typeface="Times New Roman"/>
                <a:cs typeface="Times New Roman"/>
              </a:rPr>
              <a:t> </a:t>
            </a:r>
            <a:r>
              <a:rPr sz="1800" dirty="0">
                <a:solidFill>
                  <a:srgbClr val="333333"/>
                </a:solidFill>
                <a:latin typeface="Times New Roman"/>
                <a:cs typeface="Times New Roman"/>
              </a:rPr>
              <a:t>scienziati</a:t>
            </a:r>
            <a:r>
              <a:rPr sz="1800" spc="-25" dirty="0">
                <a:solidFill>
                  <a:srgbClr val="333333"/>
                </a:solidFill>
                <a:latin typeface="Times New Roman"/>
                <a:cs typeface="Times New Roman"/>
              </a:rPr>
              <a:t> </a:t>
            </a:r>
            <a:r>
              <a:rPr sz="1800" dirty="0">
                <a:solidFill>
                  <a:srgbClr val="333333"/>
                </a:solidFill>
                <a:latin typeface="Times New Roman"/>
                <a:cs typeface="Times New Roman"/>
              </a:rPr>
              <a:t>impegnati</a:t>
            </a:r>
            <a:r>
              <a:rPr sz="1800" spc="-5" dirty="0">
                <a:solidFill>
                  <a:srgbClr val="333333"/>
                </a:solidFill>
                <a:latin typeface="Times New Roman"/>
                <a:cs typeface="Times New Roman"/>
              </a:rPr>
              <a:t> </a:t>
            </a:r>
            <a:r>
              <a:rPr sz="1800" dirty="0">
                <a:solidFill>
                  <a:srgbClr val="333333"/>
                </a:solidFill>
                <a:latin typeface="Times New Roman"/>
                <a:cs typeface="Times New Roman"/>
              </a:rPr>
              <a:t>a trovare cure</a:t>
            </a:r>
            <a:r>
              <a:rPr sz="1800" spc="-20" dirty="0">
                <a:solidFill>
                  <a:srgbClr val="333333"/>
                </a:solidFill>
                <a:latin typeface="Times New Roman"/>
                <a:cs typeface="Times New Roman"/>
              </a:rPr>
              <a:t> </a:t>
            </a:r>
            <a:r>
              <a:rPr sz="1800" dirty="0">
                <a:solidFill>
                  <a:srgbClr val="333333"/>
                </a:solidFill>
                <a:latin typeface="Times New Roman"/>
                <a:cs typeface="Times New Roman"/>
              </a:rPr>
              <a:t>sempre</a:t>
            </a:r>
            <a:r>
              <a:rPr sz="1800" spc="10" dirty="0">
                <a:solidFill>
                  <a:srgbClr val="333333"/>
                </a:solidFill>
                <a:latin typeface="Times New Roman"/>
                <a:cs typeface="Times New Roman"/>
              </a:rPr>
              <a:t> </a:t>
            </a:r>
            <a:r>
              <a:rPr sz="1800" dirty="0">
                <a:solidFill>
                  <a:srgbClr val="333333"/>
                </a:solidFill>
                <a:latin typeface="Times New Roman"/>
                <a:cs typeface="Times New Roman"/>
              </a:rPr>
              <a:t>più </a:t>
            </a:r>
            <a:r>
              <a:rPr sz="1800" spc="-10" dirty="0">
                <a:solidFill>
                  <a:srgbClr val="333333"/>
                </a:solidFill>
                <a:latin typeface="Times New Roman"/>
                <a:cs typeface="Times New Roman"/>
              </a:rPr>
              <a:t>efficaci.</a:t>
            </a:r>
            <a:endParaRPr sz="1800">
              <a:latin typeface="Times New Roman"/>
              <a:cs typeface="Times New Roman"/>
            </a:endParaRPr>
          </a:p>
          <a:p>
            <a:pPr marL="12700" marR="5080" algn="just">
              <a:lnSpc>
                <a:spcPct val="100000"/>
              </a:lnSpc>
            </a:pPr>
            <a:r>
              <a:rPr sz="1800" dirty="0">
                <a:solidFill>
                  <a:srgbClr val="333333"/>
                </a:solidFill>
                <a:latin typeface="Times New Roman"/>
                <a:cs typeface="Times New Roman"/>
              </a:rPr>
              <a:t>Invitiamo</a:t>
            </a:r>
            <a:r>
              <a:rPr sz="1800" spc="120" dirty="0">
                <a:solidFill>
                  <a:srgbClr val="333333"/>
                </a:solidFill>
                <a:latin typeface="Times New Roman"/>
                <a:cs typeface="Times New Roman"/>
              </a:rPr>
              <a:t> </a:t>
            </a:r>
            <a:r>
              <a:rPr sz="1800" dirty="0">
                <a:solidFill>
                  <a:srgbClr val="333333"/>
                </a:solidFill>
                <a:latin typeface="Times New Roman"/>
                <a:cs typeface="Times New Roman"/>
              </a:rPr>
              <a:t>tutta</a:t>
            </a:r>
            <a:r>
              <a:rPr sz="1800" spc="130" dirty="0">
                <a:solidFill>
                  <a:srgbClr val="333333"/>
                </a:solidFill>
                <a:latin typeface="Times New Roman"/>
                <a:cs typeface="Times New Roman"/>
              </a:rPr>
              <a:t> </a:t>
            </a:r>
            <a:r>
              <a:rPr sz="1800" dirty="0">
                <a:solidFill>
                  <a:srgbClr val="333333"/>
                </a:solidFill>
                <a:latin typeface="Times New Roman"/>
                <a:cs typeface="Times New Roman"/>
              </a:rPr>
              <a:t>la</a:t>
            </a:r>
            <a:r>
              <a:rPr sz="1800" spc="135" dirty="0">
                <a:solidFill>
                  <a:srgbClr val="333333"/>
                </a:solidFill>
                <a:latin typeface="Times New Roman"/>
                <a:cs typeface="Times New Roman"/>
              </a:rPr>
              <a:t> </a:t>
            </a:r>
            <a:r>
              <a:rPr sz="1800" dirty="0">
                <a:solidFill>
                  <a:srgbClr val="333333"/>
                </a:solidFill>
                <a:latin typeface="Times New Roman"/>
                <a:cs typeface="Times New Roman"/>
              </a:rPr>
              <a:t>comunità</a:t>
            </a:r>
            <a:r>
              <a:rPr sz="1800" spc="140" dirty="0">
                <a:solidFill>
                  <a:srgbClr val="333333"/>
                </a:solidFill>
                <a:latin typeface="Times New Roman"/>
                <a:cs typeface="Times New Roman"/>
              </a:rPr>
              <a:t> </a:t>
            </a:r>
            <a:r>
              <a:rPr sz="1800" dirty="0">
                <a:solidFill>
                  <a:srgbClr val="333333"/>
                </a:solidFill>
                <a:latin typeface="Times New Roman"/>
                <a:cs typeface="Times New Roman"/>
              </a:rPr>
              <a:t>scolastica</a:t>
            </a:r>
            <a:r>
              <a:rPr sz="1800" spc="130" dirty="0">
                <a:solidFill>
                  <a:srgbClr val="333333"/>
                </a:solidFill>
                <a:latin typeface="Times New Roman"/>
                <a:cs typeface="Times New Roman"/>
              </a:rPr>
              <a:t> </a:t>
            </a:r>
            <a:r>
              <a:rPr sz="1800" dirty="0">
                <a:solidFill>
                  <a:srgbClr val="333333"/>
                </a:solidFill>
                <a:latin typeface="Times New Roman"/>
                <a:cs typeface="Times New Roman"/>
              </a:rPr>
              <a:t>a</a:t>
            </a:r>
            <a:r>
              <a:rPr sz="1800" spc="125" dirty="0">
                <a:solidFill>
                  <a:srgbClr val="333333"/>
                </a:solidFill>
                <a:latin typeface="Times New Roman"/>
                <a:cs typeface="Times New Roman"/>
              </a:rPr>
              <a:t> </a:t>
            </a:r>
            <a:r>
              <a:rPr sz="1800" dirty="0">
                <a:solidFill>
                  <a:srgbClr val="333333"/>
                </a:solidFill>
                <a:latin typeface="Times New Roman"/>
                <a:cs typeface="Times New Roman"/>
              </a:rPr>
              <a:t>partecipare</a:t>
            </a:r>
            <a:r>
              <a:rPr sz="1800" spc="135" dirty="0">
                <a:solidFill>
                  <a:srgbClr val="333333"/>
                </a:solidFill>
                <a:latin typeface="Times New Roman"/>
                <a:cs typeface="Times New Roman"/>
              </a:rPr>
              <a:t> </a:t>
            </a:r>
            <a:r>
              <a:rPr sz="1800" spc="-10" dirty="0">
                <a:solidFill>
                  <a:srgbClr val="333333"/>
                </a:solidFill>
                <a:latin typeface="Times New Roman"/>
                <a:cs typeface="Times New Roman"/>
              </a:rPr>
              <a:t>attivamente </a:t>
            </a:r>
            <a:r>
              <a:rPr sz="1800" dirty="0">
                <a:solidFill>
                  <a:srgbClr val="333333"/>
                </a:solidFill>
                <a:latin typeface="Times New Roman"/>
                <a:cs typeface="Times New Roman"/>
              </a:rPr>
              <a:t>e</a:t>
            </a:r>
            <a:r>
              <a:rPr sz="1800" spc="325" dirty="0">
                <a:solidFill>
                  <a:srgbClr val="333333"/>
                </a:solidFill>
                <a:latin typeface="Times New Roman"/>
                <a:cs typeface="Times New Roman"/>
              </a:rPr>
              <a:t> </a:t>
            </a:r>
            <a:r>
              <a:rPr sz="1800" dirty="0">
                <a:solidFill>
                  <a:srgbClr val="333333"/>
                </a:solidFill>
                <a:latin typeface="Times New Roman"/>
                <a:cs typeface="Times New Roman"/>
              </a:rPr>
              <a:t>a</a:t>
            </a:r>
            <a:r>
              <a:rPr sz="1800" spc="325" dirty="0">
                <a:solidFill>
                  <a:srgbClr val="333333"/>
                </a:solidFill>
                <a:latin typeface="Times New Roman"/>
                <a:cs typeface="Times New Roman"/>
              </a:rPr>
              <a:t> </a:t>
            </a:r>
            <a:r>
              <a:rPr sz="1800" dirty="0">
                <a:solidFill>
                  <a:srgbClr val="333333"/>
                </a:solidFill>
                <a:latin typeface="Times New Roman"/>
                <a:cs typeface="Times New Roman"/>
              </a:rPr>
              <a:t>contribuire</a:t>
            </a:r>
            <a:r>
              <a:rPr sz="1800" spc="325" dirty="0">
                <a:solidFill>
                  <a:srgbClr val="333333"/>
                </a:solidFill>
                <a:latin typeface="Times New Roman"/>
                <a:cs typeface="Times New Roman"/>
              </a:rPr>
              <a:t> </a:t>
            </a:r>
            <a:r>
              <a:rPr sz="1800" dirty="0">
                <a:solidFill>
                  <a:srgbClr val="333333"/>
                </a:solidFill>
                <a:latin typeface="Times New Roman"/>
                <a:cs typeface="Times New Roman"/>
              </a:rPr>
              <a:t>a</a:t>
            </a:r>
            <a:r>
              <a:rPr sz="1800" spc="340" dirty="0">
                <a:solidFill>
                  <a:srgbClr val="333333"/>
                </a:solidFill>
                <a:latin typeface="Times New Roman"/>
                <a:cs typeface="Times New Roman"/>
              </a:rPr>
              <a:t> </a:t>
            </a:r>
            <a:r>
              <a:rPr sz="1800" dirty="0">
                <a:solidFill>
                  <a:srgbClr val="333333"/>
                </a:solidFill>
                <a:latin typeface="Times New Roman"/>
                <a:cs typeface="Times New Roman"/>
              </a:rPr>
              <a:t>questa</a:t>
            </a:r>
            <a:r>
              <a:rPr sz="1800" spc="325" dirty="0">
                <a:solidFill>
                  <a:srgbClr val="333333"/>
                </a:solidFill>
                <a:latin typeface="Times New Roman"/>
                <a:cs typeface="Times New Roman"/>
              </a:rPr>
              <a:t> </a:t>
            </a:r>
            <a:r>
              <a:rPr sz="1800" dirty="0">
                <a:solidFill>
                  <a:srgbClr val="333333"/>
                </a:solidFill>
                <a:latin typeface="Times New Roman"/>
                <a:cs typeface="Times New Roman"/>
              </a:rPr>
              <a:t>importante</a:t>
            </a:r>
            <a:r>
              <a:rPr sz="1800" spc="330" dirty="0">
                <a:solidFill>
                  <a:srgbClr val="333333"/>
                </a:solidFill>
                <a:latin typeface="Times New Roman"/>
                <a:cs typeface="Times New Roman"/>
              </a:rPr>
              <a:t> </a:t>
            </a:r>
            <a:r>
              <a:rPr sz="1800" dirty="0">
                <a:solidFill>
                  <a:srgbClr val="333333"/>
                </a:solidFill>
                <a:latin typeface="Times New Roman"/>
                <a:cs typeface="Times New Roman"/>
              </a:rPr>
              <a:t>causa.</a:t>
            </a:r>
            <a:r>
              <a:rPr sz="1800" spc="335" dirty="0">
                <a:solidFill>
                  <a:srgbClr val="333333"/>
                </a:solidFill>
                <a:latin typeface="Times New Roman"/>
                <a:cs typeface="Times New Roman"/>
              </a:rPr>
              <a:t> </a:t>
            </a:r>
            <a:r>
              <a:rPr sz="1800" b="1" dirty="0">
                <a:solidFill>
                  <a:srgbClr val="333333"/>
                </a:solidFill>
                <a:latin typeface="Times New Roman"/>
                <a:cs typeface="Times New Roman"/>
              </a:rPr>
              <a:t>Insieme</a:t>
            </a:r>
            <a:r>
              <a:rPr sz="1800" b="1" spc="340" dirty="0">
                <a:solidFill>
                  <a:srgbClr val="333333"/>
                </a:solidFill>
                <a:latin typeface="Times New Roman"/>
                <a:cs typeface="Times New Roman"/>
              </a:rPr>
              <a:t> </a:t>
            </a:r>
            <a:r>
              <a:rPr sz="1800" b="1" spc="-10" dirty="0">
                <a:solidFill>
                  <a:srgbClr val="333333"/>
                </a:solidFill>
                <a:latin typeface="Times New Roman"/>
                <a:cs typeface="Times New Roman"/>
              </a:rPr>
              <a:t>possiamo </a:t>
            </a:r>
            <a:r>
              <a:rPr sz="1800" b="1" dirty="0">
                <a:solidFill>
                  <a:srgbClr val="333333"/>
                </a:solidFill>
                <a:latin typeface="Times New Roman"/>
                <a:cs typeface="Times New Roman"/>
              </a:rPr>
              <a:t>fare</a:t>
            </a:r>
            <a:r>
              <a:rPr sz="1800" b="1" spc="-45" dirty="0">
                <a:solidFill>
                  <a:srgbClr val="333333"/>
                </a:solidFill>
                <a:latin typeface="Times New Roman"/>
                <a:cs typeface="Times New Roman"/>
              </a:rPr>
              <a:t> </a:t>
            </a:r>
            <a:r>
              <a:rPr sz="1800" b="1" dirty="0">
                <a:solidFill>
                  <a:srgbClr val="333333"/>
                </a:solidFill>
                <a:latin typeface="Times New Roman"/>
                <a:cs typeface="Times New Roman"/>
              </a:rPr>
              <a:t>la</a:t>
            </a:r>
            <a:r>
              <a:rPr sz="1800" b="1" spc="-55" dirty="0">
                <a:solidFill>
                  <a:srgbClr val="333333"/>
                </a:solidFill>
                <a:latin typeface="Times New Roman"/>
                <a:cs typeface="Times New Roman"/>
              </a:rPr>
              <a:t> </a:t>
            </a:r>
            <a:r>
              <a:rPr sz="1800" b="1" spc="-10" dirty="0">
                <a:solidFill>
                  <a:srgbClr val="333333"/>
                </a:solidFill>
                <a:latin typeface="Times New Roman"/>
                <a:cs typeface="Times New Roman"/>
              </a:rPr>
              <a:t>differenza!</a:t>
            </a:r>
            <a:endParaRPr sz="1800">
              <a:latin typeface="Times New Roman"/>
              <a:cs typeface="Times New Roman"/>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E6CE0BB-C57F-5C40-B9D3-10A60F52953B}"/>
              </a:ext>
            </a:extLst>
          </p:cNvPr>
          <p:cNvSpPr txBox="1">
            <a:spLocks noGrp="1"/>
          </p:cNvSpPr>
          <p:nvPr>
            <p:ph type="title"/>
          </p:nvPr>
        </p:nvSpPr>
        <p:spPr>
          <a:xfrm>
            <a:off x="0" y="410121"/>
            <a:ext cx="12191999" cy="615553"/>
          </a:xfrm>
        </p:spPr>
        <p:txBody>
          <a:bodyPr anchorCtr="1"/>
          <a:lstStyle/>
          <a:p>
            <a:pPr lvl="0" algn="ctr"/>
            <a:r>
              <a:rPr lang="it-IT" sz="4000" b="1" kern="0" dirty="0">
                <a:latin typeface="Times New Roman" pitchFamily="18"/>
              </a:rPr>
              <a:t>Sovrappeso e obesità: un peso sulla salute</a:t>
            </a:r>
            <a:endParaRPr lang="it-IT" sz="4000" dirty="0"/>
          </a:p>
        </p:txBody>
      </p:sp>
      <p:pic>
        <p:nvPicPr>
          <p:cNvPr id="3" name="Segnaposto contenuto 5">
            <a:extLst>
              <a:ext uri="{FF2B5EF4-FFF2-40B4-BE49-F238E27FC236}">
                <a16:creationId xmlns:a16="http://schemas.microsoft.com/office/drawing/2014/main" id="{FBB31AE5-162C-8BB0-4491-3848FAE97893}"/>
              </a:ext>
            </a:extLst>
          </p:cNvPr>
          <p:cNvPicPr>
            <a:picLocks noGrp="1" noChangeAspect="1"/>
          </p:cNvPicPr>
          <p:nvPr>
            <p:ph idx="1"/>
          </p:nvPr>
        </p:nvPicPr>
        <p:blipFill>
          <a:blip r:embed="rId3"/>
          <a:stretch>
            <a:fillRect/>
          </a:stretch>
        </p:blipFill>
        <p:spPr>
          <a:xfrm>
            <a:off x="838203" y="2280266"/>
            <a:ext cx="5181603" cy="3442057"/>
          </a:xfrm>
        </p:spPr>
      </p:pic>
      <p:sp>
        <p:nvSpPr>
          <p:cNvPr id="4" name="Segnaposto contenuto 3">
            <a:extLst>
              <a:ext uri="{FF2B5EF4-FFF2-40B4-BE49-F238E27FC236}">
                <a16:creationId xmlns:a16="http://schemas.microsoft.com/office/drawing/2014/main" id="{5B5D2D87-2262-7A91-E274-FB9A5DA36870}"/>
              </a:ext>
            </a:extLst>
          </p:cNvPr>
          <p:cNvSpPr txBox="1">
            <a:spLocks noGrp="1"/>
          </p:cNvSpPr>
          <p:nvPr>
            <p:ph idx="2"/>
          </p:nvPr>
        </p:nvSpPr>
        <p:spPr/>
        <p:txBody>
          <a:bodyPr/>
          <a:lstStyle/>
          <a:p>
            <a:pPr lvl="0"/>
            <a:endParaRPr lang="it-IT" dirty="0"/>
          </a:p>
          <a:p>
            <a:pPr marL="742950" lvl="1" indent="-285750">
              <a:lnSpc>
                <a:spcPct val="115000"/>
              </a:lnSpc>
              <a:spcAft>
                <a:spcPts val="500"/>
              </a:spcAft>
              <a:buSzPts val="1000"/>
              <a:buFont typeface="Courier New" pitchFamily="49"/>
              <a:buChar char="o"/>
            </a:pPr>
            <a:r>
              <a:rPr lang="it-IT" kern="0" dirty="0">
                <a:latin typeface="Times New Roman" pitchFamily="18"/>
                <a:cs typeface="Times New Roman" pitchFamily="18"/>
              </a:rPr>
              <a:t>Il legame tra eccesso di peso e rischio di tumore</a:t>
            </a:r>
            <a:endParaRPr lang="it-IT" dirty="0">
              <a:latin typeface="Courier New" pitchFamily="49"/>
              <a:cs typeface="Times New Roman" pitchFamily="18"/>
            </a:endParaRPr>
          </a:p>
          <a:p>
            <a:pPr marL="742950" lvl="1" indent="-285750">
              <a:lnSpc>
                <a:spcPct val="115000"/>
              </a:lnSpc>
              <a:spcAft>
                <a:spcPts val="500"/>
              </a:spcAft>
              <a:buSzPts val="1000"/>
              <a:buFont typeface="Courier New" pitchFamily="49"/>
              <a:buChar char="o"/>
            </a:pPr>
            <a:r>
              <a:rPr lang="it-IT" kern="0" dirty="0">
                <a:latin typeface="Times New Roman" pitchFamily="18"/>
                <a:cs typeface="Times New Roman" pitchFamily="18"/>
              </a:rPr>
              <a:t>Come l'obesità influisce sul metabolismo</a:t>
            </a:r>
            <a:endParaRPr lang="it-IT" dirty="0">
              <a:latin typeface="Courier New" pitchFamily="49"/>
              <a:cs typeface="Times New Roman" pitchFamily="18"/>
            </a:endParaRPr>
          </a:p>
          <a:p>
            <a:pPr marL="742950" lvl="1" indent="-285750">
              <a:lnSpc>
                <a:spcPct val="115000"/>
              </a:lnSpc>
              <a:spcAft>
                <a:spcPts val="500"/>
              </a:spcAft>
              <a:buSzPts val="1000"/>
              <a:buFont typeface="Courier New" pitchFamily="49"/>
              <a:buChar char="o"/>
            </a:pPr>
            <a:r>
              <a:rPr lang="it-IT" kern="0" dirty="0">
                <a:latin typeface="Times New Roman" pitchFamily="18"/>
                <a:cs typeface="Times New Roman" pitchFamily="18"/>
              </a:rPr>
              <a:t>Quali tumori sono maggiormente associati all'obesità</a:t>
            </a:r>
            <a:endParaRPr lang="it-IT" dirty="0">
              <a:latin typeface="Courier New" pitchFamily="49"/>
              <a:cs typeface="Times New Roman" pitchFamily="18"/>
            </a:endParaRPr>
          </a:p>
          <a:p>
            <a:pPr lvl="0"/>
            <a:endParaRPr lang="it-IT"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6F7FF52-EAAB-CB2C-0292-FFF09E934F01}"/>
              </a:ext>
            </a:extLst>
          </p:cNvPr>
          <p:cNvSpPr txBox="1">
            <a:spLocks noGrp="1"/>
          </p:cNvSpPr>
          <p:nvPr>
            <p:ph type="title"/>
          </p:nvPr>
        </p:nvSpPr>
        <p:spPr>
          <a:xfrm>
            <a:off x="76200" y="373260"/>
            <a:ext cx="12192000" cy="615553"/>
          </a:xfrm>
        </p:spPr>
        <p:txBody>
          <a:bodyPr anchorCtr="1"/>
          <a:lstStyle/>
          <a:p>
            <a:pPr lvl="0" algn="ctr"/>
            <a:r>
              <a:rPr lang="it-IT" sz="4000" b="1" kern="0" dirty="0">
                <a:latin typeface="Times New Roman" pitchFamily="18"/>
              </a:rPr>
              <a:t>Sedentarietà: muoversi fa bene alla salute</a:t>
            </a:r>
            <a:endParaRPr lang="it-IT" sz="4000" dirty="0"/>
          </a:p>
        </p:txBody>
      </p:sp>
      <p:sp>
        <p:nvSpPr>
          <p:cNvPr id="3" name="Segnaposto contenuto 2">
            <a:extLst>
              <a:ext uri="{FF2B5EF4-FFF2-40B4-BE49-F238E27FC236}">
                <a16:creationId xmlns:a16="http://schemas.microsoft.com/office/drawing/2014/main" id="{792C15D3-FA72-65AF-FFF5-E69CCC212DE6}"/>
              </a:ext>
            </a:extLst>
          </p:cNvPr>
          <p:cNvSpPr txBox="1">
            <a:spLocks noGrp="1"/>
          </p:cNvSpPr>
          <p:nvPr>
            <p:ph idx="1"/>
          </p:nvPr>
        </p:nvSpPr>
        <p:spPr/>
        <p:txBody>
          <a:bodyPr/>
          <a:lstStyle/>
          <a:p>
            <a:pPr lvl="0"/>
            <a:endParaRPr lang="it-IT" sz="2400"/>
          </a:p>
          <a:p>
            <a:pPr marL="742950" lvl="1" indent="-285750">
              <a:lnSpc>
                <a:spcPct val="115000"/>
              </a:lnSpc>
              <a:spcAft>
                <a:spcPts val="500"/>
              </a:spcAft>
              <a:buSzPts val="1000"/>
              <a:buFont typeface="Courier New" pitchFamily="49"/>
              <a:buChar char="o"/>
            </a:pPr>
            <a:r>
              <a:rPr lang="it-IT" kern="0">
                <a:latin typeface="Times New Roman" pitchFamily="18"/>
                <a:cs typeface="Times New Roman" pitchFamily="18"/>
              </a:rPr>
              <a:t>L'importanza dell'attività fisica regolare</a:t>
            </a:r>
            <a:endParaRPr lang="it-IT">
              <a:latin typeface="Courier New" pitchFamily="49"/>
              <a:cs typeface="Times New Roman" pitchFamily="18"/>
            </a:endParaRPr>
          </a:p>
          <a:p>
            <a:pPr marL="742950" lvl="1" indent="-285750">
              <a:lnSpc>
                <a:spcPct val="115000"/>
              </a:lnSpc>
              <a:spcAft>
                <a:spcPts val="500"/>
              </a:spcAft>
              <a:buSzPts val="1000"/>
              <a:buFont typeface="Courier New" pitchFamily="49"/>
              <a:buChar char="o"/>
            </a:pPr>
            <a:r>
              <a:rPr lang="it-IT" kern="0">
                <a:latin typeface="Times New Roman" pitchFamily="18"/>
                <a:cs typeface="Times New Roman" pitchFamily="18"/>
              </a:rPr>
              <a:t>Come l'esercizio fisico aiuta a prevenire il tumore</a:t>
            </a:r>
            <a:endParaRPr lang="it-IT">
              <a:latin typeface="Courier New" pitchFamily="49"/>
              <a:cs typeface="Times New Roman" pitchFamily="18"/>
            </a:endParaRPr>
          </a:p>
          <a:p>
            <a:pPr marL="742950" lvl="1" indent="-285750">
              <a:lnSpc>
                <a:spcPct val="115000"/>
              </a:lnSpc>
              <a:spcAft>
                <a:spcPts val="500"/>
              </a:spcAft>
              <a:buSzPts val="1000"/>
              <a:buFont typeface="Courier New" pitchFamily="49"/>
              <a:buChar char="o"/>
            </a:pPr>
            <a:r>
              <a:rPr lang="it-IT" kern="0">
                <a:latin typeface="Times New Roman" pitchFamily="18"/>
                <a:cs typeface="Times New Roman" pitchFamily="18"/>
              </a:rPr>
              <a:t>Quanti minuti di attività fisica al giorno sono consigliati</a:t>
            </a:r>
            <a:endParaRPr lang="it-IT">
              <a:latin typeface="Courier New" pitchFamily="49"/>
              <a:cs typeface="Times New Roman" pitchFamily="18"/>
            </a:endParaRPr>
          </a:p>
          <a:p>
            <a:pPr lvl="0"/>
            <a:endParaRPr lang="it-IT"/>
          </a:p>
        </p:txBody>
      </p:sp>
      <p:pic>
        <p:nvPicPr>
          <p:cNvPr id="4" name="Picture 2" descr="Vita sedentaria? Attenti a non sottovalutare i rischi | P. by pazienti.it">
            <a:extLst>
              <a:ext uri="{FF2B5EF4-FFF2-40B4-BE49-F238E27FC236}">
                <a16:creationId xmlns:a16="http://schemas.microsoft.com/office/drawing/2014/main" id="{C1A75E7C-152E-C4FE-3820-E3D8E5194829}"/>
              </a:ext>
            </a:extLst>
          </p:cNvPr>
          <p:cNvPicPr>
            <a:picLocks noGrp="1" noChangeAspect="1"/>
          </p:cNvPicPr>
          <p:nvPr>
            <p:ph idx="2"/>
          </p:nvPr>
        </p:nvPicPr>
        <p:blipFill>
          <a:blip r:embed="rId3"/>
          <a:srcRect/>
          <a:stretch>
            <a:fillRect/>
          </a:stretch>
        </p:blipFill>
        <p:spPr>
          <a:xfrm>
            <a:off x="5923117" y="2118052"/>
            <a:ext cx="5523140" cy="3387010"/>
          </a:xfr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2ED2B95-A867-F438-F95B-A8D504E7DC49}"/>
              </a:ext>
            </a:extLst>
          </p:cNvPr>
          <p:cNvSpPr txBox="1">
            <a:spLocks noGrp="1"/>
          </p:cNvSpPr>
          <p:nvPr>
            <p:ph type="title"/>
          </p:nvPr>
        </p:nvSpPr>
        <p:spPr>
          <a:xfrm>
            <a:off x="76200" y="373260"/>
            <a:ext cx="12191999" cy="615553"/>
          </a:xfrm>
        </p:spPr>
        <p:txBody>
          <a:bodyPr/>
          <a:lstStyle/>
          <a:p>
            <a:pPr lvl="0" algn="ctr"/>
            <a:r>
              <a:rPr lang="it-IT" sz="4000" b="1" kern="0" dirty="0">
                <a:latin typeface="Times New Roman" pitchFamily="18"/>
              </a:rPr>
              <a:t>Esposizione al sole: proteggi la tua pelle</a:t>
            </a:r>
            <a:endParaRPr lang="it-IT" sz="4000" dirty="0"/>
          </a:p>
        </p:txBody>
      </p:sp>
      <p:sp>
        <p:nvSpPr>
          <p:cNvPr id="3" name="Segnaposto contenuto 3">
            <a:extLst>
              <a:ext uri="{FF2B5EF4-FFF2-40B4-BE49-F238E27FC236}">
                <a16:creationId xmlns:a16="http://schemas.microsoft.com/office/drawing/2014/main" id="{23AC51AB-A1E7-B32B-E830-D388A9F0B9FD}"/>
              </a:ext>
            </a:extLst>
          </p:cNvPr>
          <p:cNvSpPr txBox="1">
            <a:spLocks noGrp="1"/>
          </p:cNvSpPr>
          <p:nvPr>
            <p:ph idx="1"/>
          </p:nvPr>
        </p:nvSpPr>
        <p:spPr>
          <a:xfrm>
            <a:off x="6172200" y="1825627"/>
            <a:ext cx="5181603" cy="1794337"/>
          </a:xfrm>
        </p:spPr>
        <p:txBody>
          <a:bodyPr/>
          <a:lstStyle/>
          <a:p>
            <a:pPr lvl="0"/>
            <a:endParaRPr lang="it-IT" sz="2400" dirty="0"/>
          </a:p>
          <a:p>
            <a:pPr marL="742950" lvl="1" indent="-285750">
              <a:lnSpc>
                <a:spcPct val="115000"/>
              </a:lnSpc>
              <a:spcAft>
                <a:spcPts val="500"/>
              </a:spcAft>
              <a:buSzPts val="1000"/>
              <a:buFont typeface="Courier New" pitchFamily="49"/>
              <a:buChar char="o"/>
            </a:pPr>
            <a:r>
              <a:rPr lang="it-IT" kern="0" dirty="0">
                <a:latin typeface="Times New Roman" pitchFamily="18"/>
                <a:cs typeface="Times New Roman" pitchFamily="18"/>
              </a:rPr>
              <a:t>I raggi UV </a:t>
            </a:r>
          </a:p>
          <a:p>
            <a:pPr marL="742950" lvl="1" indent="-285750">
              <a:lnSpc>
                <a:spcPct val="115000"/>
              </a:lnSpc>
              <a:spcAft>
                <a:spcPts val="500"/>
              </a:spcAft>
              <a:buSzPts val="1000"/>
              <a:buFont typeface="Courier New" pitchFamily="49"/>
              <a:buChar char="o"/>
            </a:pPr>
            <a:r>
              <a:rPr lang="it-IT" kern="0" dirty="0">
                <a:latin typeface="Times New Roman" pitchFamily="18"/>
                <a:cs typeface="Times New Roman" pitchFamily="18"/>
              </a:rPr>
              <a:t>Come proteggersi dal sole</a:t>
            </a:r>
            <a:endParaRPr lang="it-IT" dirty="0">
              <a:latin typeface="Courier New" pitchFamily="49"/>
              <a:cs typeface="Times New Roman" pitchFamily="18"/>
            </a:endParaRPr>
          </a:p>
          <a:p>
            <a:pPr marL="742950" lvl="1" indent="-285750">
              <a:lnSpc>
                <a:spcPct val="115000"/>
              </a:lnSpc>
              <a:spcAft>
                <a:spcPts val="500"/>
              </a:spcAft>
              <a:buSzPts val="1000"/>
              <a:buFont typeface="Courier New" pitchFamily="49"/>
              <a:buChar char="o"/>
            </a:pPr>
            <a:r>
              <a:rPr lang="it-IT" kern="0" dirty="0">
                <a:latin typeface="Times New Roman" pitchFamily="18"/>
                <a:cs typeface="Times New Roman" pitchFamily="18"/>
              </a:rPr>
              <a:t>L'importanza degli screening dermatologici</a:t>
            </a:r>
            <a:endParaRPr lang="it-IT" dirty="0">
              <a:latin typeface="Courier New" pitchFamily="49"/>
              <a:cs typeface="Times New Roman" pitchFamily="18"/>
            </a:endParaRPr>
          </a:p>
          <a:p>
            <a:pPr lvl="0"/>
            <a:endParaRPr lang="it-IT" dirty="0"/>
          </a:p>
        </p:txBody>
      </p:sp>
      <p:pic>
        <p:nvPicPr>
          <p:cNvPr id="4" name="Picture 2" descr="Al sole senza scottarsi, i consigli per l'abbronzatura perfetta">
            <a:extLst>
              <a:ext uri="{FF2B5EF4-FFF2-40B4-BE49-F238E27FC236}">
                <a16:creationId xmlns:a16="http://schemas.microsoft.com/office/drawing/2014/main" id="{D4B1EFFB-1906-9760-DE89-C5314EF8DEE9}"/>
              </a:ext>
            </a:extLst>
          </p:cNvPr>
          <p:cNvPicPr>
            <a:picLocks noGrp="1" noChangeAspect="1"/>
          </p:cNvPicPr>
          <p:nvPr>
            <p:ph idx="2"/>
          </p:nvPr>
        </p:nvPicPr>
        <p:blipFill>
          <a:blip r:embed="rId3"/>
          <a:srcRect/>
          <a:stretch>
            <a:fillRect/>
          </a:stretch>
        </p:blipFill>
        <p:spPr>
          <a:xfrm>
            <a:off x="660919" y="2441813"/>
            <a:ext cx="5181603" cy="31189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57233EE-F28D-7CA6-E9F7-E487DBDC1676}"/>
              </a:ext>
            </a:extLst>
          </p:cNvPr>
          <p:cNvSpPr txBox="1">
            <a:spLocks noGrp="1"/>
          </p:cNvSpPr>
          <p:nvPr>
            <p:ph type="title"/>
          </p:nvPr>
        </p:nvSpPr>
        <p:spPr/>
        <p:txBody>
          <a:bodyPr anchorCtr="1"/>
          <a:lstStyle/>
          <a:p>
            <a:pPr lvl="0" algn="ctr"/>
            <a:r>
              <a:rPr lang="it-IT" b="1" kern="0">
                <a:latin typeface="Times New Roman" pitchFamily="18"/>
              </a:rPr>
              <a:t>Conclusioni</a:t>
            </a:r>
            <a:endParaRPr lang="it-IT"/>
          </a:p>
        </p:txBody>
      </p:sp>
      <p:sp>
        <p:nvSpPr>
          <p:cNvPr id="3" name="Segnaposto contenuto 2">
            <a:extLst>
              <a:ext uri="{FF2B5EF4-FFF2-40B4-BE49-F238E27FC236}">
                <a16:creationId xmlns:a16="http://schemas.microsoft.com/office/drawing/2014/main" id="{B403605D-11F4-ED04-3939-41B6BF1D419A}"/>
              </a:ext>
            </a:extLst>
          </p:cNvPr>
          <p:cNvSpPr txBox="1">
            <a:spLocks noGrp="1"/>
          </p:cNvSpPr>
          <p:nvPr>
            <p:ph idx="1"/>
          </p:nvPr>
        </p:nvSpPr>
        <p:spPr/>
        <p:txBody>
          <a:bodyPr/>
          <a:lstStyle/>
          <a:p>
            <a:pPr marL="342900" lvl="0" indent="-342900">
              <a:lnSpc>
                <a:spcPct val="115000"/>
              </a:lnSpc>
              <a:spcBef>
                <a:spcPts val="500"/>
              </a:spcBef>
              <a:spcAft>
                <a:spcPts val="500"/>
              </a:spcAft>
              <a:buSzPts val="1000"/>
              <a:buFont typeface="Wingdings" pitchFamily="2"/>
              <a:buChar char=""/>
            </a:pPr>
            <a:r>
              <a:rPr lang="it-IT" kern="0">
                <a:latin typeface="Times New Roman" pitchFamily="18"/>
                <a:cs typeface="Times New Roman" pitchFamily="18"/>
              </a:rPr>
              <a:t>Importanza della prevenzione. Molto si è fatto e molto può essere fatto ancora per ridurre il rischio di sviluppare un tumore.</a:t>
            </a:r>
            <a:endParaRPr lang="it-IT" sz="2400">
              <a:latin typeface="Symbol" pitchFamily="18"/>
              <a:cs typeface="Times New Roman" pitchFamily="18"/>
            </a:endParaRPr>
          </a:p>
          <a:p>
            <a:pPr marL="342900" lvl="0" indent="-342900">
              <a:lnSpc>
                <a:spcPct val="115000"/>
              </a:lnSpc>
              <a:spcBef>
                <a:spcPts val="500"/>
              </a:spcBef>
              <a:spcAft>
                <a:spcPts val="500"/>
              </a:spcAft>
              <a:buSzPts val="1000"/>
              <a:buFont typeface="Wingdings" pitchFamily="2"/>
              <a:buChar char=""/>
            </a:pPr>
            <a:r>
              <a:rPr lang="it-IT" kern="0">
                <a:latin typeface="Times New Roman" pitchFamily="18"/>
                <a:cs typeface="Times New Roman" pitchFamily="18"/>
              </a:rPr>
              <a:t>Condividete le informazioni con altre persone e a prendete consapevolezza dell'importanza di uno stile di vita sano.</a:t>
            </a:r>
            <a:endParaRPr lang="it-IT" sz="2400">
              <a:latin typeface="Symbol" pitchFamily="18"/>
              <a:cs typeface="Times New Roman" pitchFamily="18"/>
            </a:endParaRPr>
          </a:p>
          <a:p>
            <a:pPr lvl="0"/>
            <a:endParaRPr lang="it-IT"/>
          </a:p>
        </p:txBody>
      </p:sp>
      <p:pic>
        <p:nvPicPr>
          <p:cNvPr id="4" name="Picture 2" descr="piccolo albero che cresce con il sole in giardino 1227510 Stock Photo su  Vecteezy">
            <a:extLst>
              <a:ext uri="{FF2B5EF4-FFF2-40B4-BE49-F238E27FC236}">
                <a16:creationId xmlns:a16="http://schemas.microsoft.com/office/drawing/2014/main" id="{CD6068D8-6A39-FF1F-75B1-DF8890ED7A27}"/>
              </a:ext>
            </a:extLst>
          </p:cNvPr>
          <p:cNvPicPr>
            <a:picLocks noGrp="1" noChangeAspect="1"/>
          </p:cNvPicPr>
          <p:nvPr>
            <p:ph idx="2"/>
          </p:nvPr>
        </p:nvPicPr>
        <p:blipFill>
          <a:blip r:embed="rId2"/>
          <a:srcRect/>
          <a:stretch>
            <a:fillRect/>
          </a:stretch>
        </p:blipFill>
        <p:spPr>
          <a:xfrm>
            <a:off x="6172200" y="2274094"/>
            <a:ext cx="5181603" cy="34544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12242" y="356742"/>
            <a:ext cx="7853045" cy="6400800"/>
          </a:xfrm>
          <a:prstGeom prst="rect">
            <a:avLst/>
          </a:prstGeom>
        </p:spPr>
        <p:txBody>
          <a:bodyPr vert="horz" wrap="square" lIns="0" tIns="12700" rIns="0" bIns="0" rtlCol="0">
            <a:spAutoFit/>
          </a:bodyPr>
          <a:lstStyle/>
          <a:p>
            <a:pPr marL="3281045">
              <a:lnSpc>
                <a:spcPct val="100000"/>
              </a:lnSpc>
              <a:spcBef>
                <a:spcPts val="100"/>
              </a:spcBef>
            </a:pPr>
            <a:r>
              <a:rPr sz="1800" b="1" dirty="0">
                <a:latin typeface="Arial"/>
                <a:cs typeface="Arial"/>
              </a:rPr>
              <a:t>Cancro:</a:t>
            </a:r>
            <a:r>
              <a:rPr sz="1800" b="1" spc="-35" dirty="0">
                <a:latin typeface="Arial"/>
                <a:cs typeface="Arial"/>
              </a:rPr>
              <a:t> </a:t>
            </a:r>
            <a:r>
              <a:rPr sz="1800" b="1" dirty="0">
                <a:latin typeface="Arial"/>
                <a:cs typeface="Arial"/>
              </a:rPr>
              <a:t>prevenzione,</a:t>
            </a:r>
            <a:r>
              <a:rPr sz="1800" b="1" spc="10" dirty="0">
                <a:latin typeface="Arial"/>
                <a:cs typeface="Arial"/>
              </a:rPr>
              <a:t> </a:t>
            </a:r>
            <a:r>
              <a:rPr sz="1800" b="1" dirty="0">
                <a:latin typeface="Arial"/>
                <a:cs typeface="Arial"/>
              </a:rPr>
              <a:t>dieta</a:t>
            </a:r>
            <a:r>
              <a:rPr sz="1800" b="1" spc="-50" dirty="0">
                <a:latin typeface="Arial"/>
                <a:cs typeface="Arial"/>
              </a:rPr>
              <a:t> </a:t>
            </a:r>
            <a:r>
              <a:rPr sz="1800" b="1" dirty="0">
                <a:latin typeface="Arial"/>
                <a:cs typeface="Arial"/>
              </a:rPr>
              <a:t>e</a:t>
            </a:r>
            <a:r>
              <a:rPr sz="1800" b="1" spc="-35" dirty="0">
                <a:latin typeface="Arial"/>
                <a:cs typeface="Arial"/>
              </a:rPr>
              <a:t> </a:t>
            </a:r>
            <a:r>
              <a:rPr sz="1800" b="1" dirty="0">
                <a:latin typeface="Arial"/>
                <a:cs typeface="Arial"/>
              </a:rPr>
              <a:t>attività </a:t>
            </a:r>
            <a:r>
              <a:rPr sz="1800" b="1" spc="-10" dirty="0">
                <a:latin typeface="Arial"/>
                <a:cs typeface="Arial"/>
              </a:rPr>
              <a:t>fisica</a:t>
            </a:r>
            <a:endParaRPr sz="1800">
              <a:latin typeface="Arial"/>
              <a:cs typeface="Arial"/>
            </a:endParaRPr>
          </a:p>
          <a:p>
            <a:pPr>
              <a:lnSpc>
                <a:spcPct val="100000"/>
              </a:lnSpc>
              <a:spcBef>
                <a:spcPts val="10"/>
              </a:spcBef>
            </a:pPr>
            <a:endParaRPr sz="2350">
              <a:latin typeface="Arial"/>
              <a:cs typeface="Arial"/>
            </a:endParaRPr>
          </a:p>
          <a:p>
            <a:pPr marL="12700" marR="1927225">
              <a:lnSpc>
                <a:spcPct val="100000"/>
              </a:lnSpc>
              <a:spcBef>
                <a:spcPts val="5"/>
              </a:spcBef>
            </a:pPr>
            <a:r>
              <a:rPr sz="1800" dirty="0">
                <a:solidFill>
                  <a:srgbClr val="666666"/>
                </a:solidFill>
                <a:latin typeface="Arial"/>
                <a:cs typeface="Arial"/>
              </a:rPr>
              <a:t>E’</a:t>
            </a:r>
            <a:r>
              <a:rPr sz="1800" spc="-110" dirty="0">
                <a:solidFill>
                  <a:srgbClr val="666666"/>
                </a:solidFill>
                <a:latin typeface="Arial"/>
                <a:cs typeface="Arial"/>
              </a:rPr>
              <a:t> </a:t>
            </a:r>
            <a:r>
              <a:rPr sz="1800" dirty="0">
                <a:solidFill>
                  <a:srgbClr val="666666"/>
                </a:solidFill>
                <a:latin typeface="Arial"/>
                <a:cs typeface="Arial"/>
              </a:rPr>
              <a:t>scientificamente provato</a:t>
            </a:r>
            <a:r>
              <a:rPr sz="1800" spc="-15" dirty="0">
                <a:solidFill>
                  <a:srgbClr val="666666"/>
                </a:solidFill>
                <a:latin typeface="Arial"/>
                <a:cs typeface="Arial"/>
              </a:rPr>
              <a:t> </a:t>
            </a:r>
            <a:r>
              <a:rPr sz="1800" dirty="0">
                <a:solidFill>
                  <a:srgbClr val="666666"/>
                </a:solidFill>
                <a:latin typeface="Arial"/>
                <a:cs typeface="Arial"/>
              </a:rPr>
              <a:t>che</a:t>
            </a:r>
            <a:r>
              <a:rPr sz="1800" spc="-30" dirty="0">
                <a:solidFill>
                  <a:srgbClr val="666666"/>
                </a:solidFill>
                <a:latin typeface="Arial"/>
                <a:cs typeface="Arial"/>
              </a:rPr>
              <a:t> </a:t>
            </a:r>
            <a:r>
              <a:rPr sz="1800" dirty="0">
                <a:solidFill>
                  <a:srgbClr val="666666"/>
                </a:solidFill>
                <a:latin typeface="Arial"/>
                <a:cs typeface="Arial"/>
              </a:rPr>
              <a:t>una</a:t>
            </a:r>
            <a:r>
              <a:rPr sz="1800" spc="-15" dirty="0">
                <a:solidFill>
                  <a:srgbClr val="666666"/>
                </a:solidFill>
                <a:latin typeface="Arial"/>
                <a:cs typeface="Arial"/>
              </a:rPr>
              <a:t> </a:t>
            </a:r>
            <a:r>
              <a:rPr sz="1800" dirty="0">
                <a:solidFill>
                  <a:srgbClr val="666666"/>
                </a:solidFill>
                <a:latin typeface="Arial"/>
                <a:cs typeface="Arial"/>
              </a:rPr>
              <a:t>diagnosi</a:t>
            </a:r>
            <a:r>
              <a:rPr sz="1800" spc="5" dirty="0">
                <a:solidFill>
                  <a:srgbClr val="666666"/>
                </a:solidFill>
                <a:latin typeface="Arial"/>
                <a:cs typeface="Arial"/>
              </a:rPr>
              <a:t> </a:t>
            </a:r>
            <a:r>
              <a:rPr sz="1800" spc="-10" dirty="0">
                <a:solidFill>
                  <a:srgbClr val="666666"/>
                </a:solidFill>
                <a:latin typeface="Arial"/>
                <a:cs typeface="Arial"/>
              </a:rPr>
              <a:t>preventiva</a:t>
            </a:r>
            <a:r>
              <a:rPr sz="1800" spc="500" dirty="0">
                <a:solidFill>
                  <a:srgbClr val="666666"/>
                </a:solidFill>
                <a:latin typeface="Arial"/>
                <a:cs typeface="Arial"/>
              </a:rPr>
              <a:t> </a:t>
            </a:r>
            <a:r>
              <a:rPr sz="1800" dirty="0">
                <a:solidFill>
                  <a:srgbClr val="666666"/>
                </a:solidFill>
                <a:latin typeface="Arial"/>
                <a:cs typeface="Arial"/>
              </a:rPr>
              <a:t>ed</a:t>
            </a:r>
            <a:r>
              <a:rPr sz="1800" spc="-35" dirty="0">
                <a:solidFill>
                  <a:srgbClr val="666666"/>
                </a:solidFill>
                <a:latin typeface="Arial"/>
                <a:cs typeface="Arial"/>
              </a:rPr>
              <a:t> </a:t>
            </a:r>
            <a:r>
              <a:rPr sz="1800" dirty="0">
                <a:solidFill>
                  <a:srgbClr val="666666"/>
                </a:solidFill>
                <a:latin typeface="Arial"/>
                <a:cs typeface="Arial"/>
              </a:rPr>
              <a:t>un</a:t>
            </a:r>
            <a:r>
              <a:rPr sz="1800" spc="-10" dirty="0">
                <a:solidFill>
                  <a:srgbClr val="666666"/>
                </a:solidFill>
                <a:latin typeface="Arial"/>
                <a:cs typeface="Arial"/>
              </a:rPr>
              <a:t> </a:t>
            </a:r>
            <a:r>
              <a:rPr sz="1800" dirty="0">
                <a:solidFill>
                  <a:srgbClr val="666666"/>
                </a:solidFill>
                <a:latin typeface="Arial"/>
                <a:cs typeface="Arial"/>
              </a:rPr>
              <a:t>corretto</a:t>
            </a:r>
            <a:r>
              <a:rPr sz="1800" spc="-20" dirty="0">
                <a:solidFill>
                  <a:srgbClr val="666666"/>
                </a:solidFill>
                <a:latin typeface="Arial"/>
                <a:cs typeface="Arial"/>
              </a:rPr>
              <a:t> </a:t>
            </a:r>
            <a:r>
              <a:rPr sz="1800" dirty="0">
                <a:solidFill>
                  <a:srgbClr val="666666"/>
                </a:solidFill>
                <a:latin typeface="Arial"/>
                <a:cs typeface="Arial"/>
              </a:rPr>
              <a:t>stile</a:t>
            </a:r>
            <a:r>
              <a:rPr sz="1800" spc="-20" dirty="0">
                <a:solidFill>
                  <a:srgbClr val="666666"/>
                </a:solidFill>
                <a:latin typeface="Arial"/>
                <a:cs typeface="Arial"/>
              </a:rPr>
              <a:t> </a:t>
            </a:r>
            <a:r>
              <a:rPr sz="1800" dirty="0">
                <a:solidFill>
                  <a:srgbClr val="666666"/>
                </a:solidFill>
                <a:latin typeface="Arial"/>
                <a:cs typeface="Arial"/>
              </a:rPr>
              <a:t>di</a:t>
            </a:r>
            <a:r>
              <a:rPr sz="1800" spc="-20" dirty="0">
                <a:solidFill>
                  <a:srgbClr val="666666"/>
                </a:solidFill>
                <a:latin typeface="Arial"/>
                <a:cs typeface="Arial"/>
              </a:rPr>
              <a:t> </a:t>
            </a:r>
            <a:r>
              <a:rPr sz="1800" dirty="0">
                <a:solidFill>
                  <a:srgbClr val="666666"/>
                </a:solidFill>
                <a:latin typeface="Arial"/>
                <a:cs typeface="Arial"/>
              </a:rPr>
              <a:t>vita</a:t>
            </a:r>
            <a:r>
              <a:rPr sz="1800" spc="-25" dirty="0">
                <a:solidFill>
                  <a:srgbClr val="666666"/>
                </a:solidFill>
                <a:latin typeface="Arial"/>
                <a:cs typeface="Arial"/>
              </a:rPr>
              <a:t> </a:t>
            </a:r>
            <a:r>
              <a:rPr sz="1800" dirty="0">
                <a:solidFill>
                  <a:srgbClr val="666666"/>
                </a:solidFill>
                <a:latin typeface="Arial"/>
                <a:cs typeface="Arial"/>
              </a:rPr>
              <a:t>possono</a:t>
            </a:r>
            <a:r>
              <a:rPr sz="1800" spc="5" dirty="0">
                <a:solidFill>
                  <a:srgbClr val="666666"/>
                </a:solidFill>
                <a:latin typeface="Arial"/>
                <a:cs typeface="Arial"/>
              </a:rPr>
              <a:t> </a:t>
            </a:r>
            <a:r>
              <a:rPr sz="1800" dirty="0">
                <a:solidFill>
                  <a:srgbClr val="666666"/>
                </a:solidFill>
                <a:latin typeface="Arial"/>
                <a:cs typeface="Arial"/>
              </a:rPr>
              <a:t>essere</a:t>
            </a:r>
            <a:r>
              <a:rPr sz="1800" spc="-15" dirty="0">
                <a:solidFill>
                  <a:srgbClr val="666666"/>
                </a:solidFill>
                <a:latin typeface="Arial"/>
                <a:cs typeface="Arial"/>
              </a:rPr>
              <a:t> </a:t>
            </a:r>
            <a:r>
              <a:rPr sz="1800" dirty="0">
                <a:solidFill>
                  <a:srgbClr val="666666"/>
                </a:solidFill>
                <a:latin typeface="Arial"/>
                <a:cs typeface="Arial"/>
              </a:rPr>
              <a:t>determinanti</a:t>
            </a:r>
            <a:r>
              <a:rPr sz="1800" spc="15" dirty="0">
                <a:solidFill>
                  <a:srgbClr val="666666"/>
                </a:solidFill>
                <a:latin typeface="Arial"/>
                <a:cs typeface="Arial"/>
              </a:rPr>
              <a:t> </a:t>
            </a:r>
            <a:r>
              <a:rPr sz="1800" spc="-25" dirty="0">
                <a:solidFill>
                  <a:srgbClr val="666666"/>
                </a:solidFill>
                <a:latin typeface="Arial"/>
                <a:cs typeface="Arial"/>
              </a:rPr>
              <a:t>nel </a:t>
            </a:r>
            <a:r>
              <a:rPr sz="1800" dirty="0">
                <a:solidFill>
                  <a:srgbClr val="666666"/>
                </a:solidFill>
                <a:latin typeface="Arial"/>
                <a:cs typeface="Arial"/>
              </a:rPr>
              <a:t>limitare</a:t>
            </a:r>
            <a:r>
              <a:rPr sz="1800" spc="-20" dirty="0">
                <a:solidFill>
                  <a:srgbClr val="666666"/>
                </a:solidFill>
                <a:latin typeface="Arial"/>
                <a:cs typeface="Arial"/>
              </a:rPr>
              <a:t> </a:t>
            </a:r>
            <a:r>
              <a:rPr sz="1800" dirty="0">
                <a:solidFill>
                  <a:srgbClr val="666666"/>
                </a:solidFill>
                <a:latin typeface="Arial"/>
                <a:cs typeface="Arial"/>
              </a:rPr>
              <a:t>i</a:t>
            </a:r>
            <a:r>
              <a:rPr sz="1800" spc="-15" dirty="0">
                <a:solidFill>
                  <a:srgbClr val="666666"/>
                </a:solidFill>
                <a:latin typeface="Arial"/>
                <a:cs typeface="Arial"/>
              </a:rPr>
              <a:t> </a:t>
            </a:r>
            <a:r>
              <a:rPr sz="1800" dirty="0">
                <a:solidFill>
                  <a:srgbClr val="666666"/>
                </a:solidFill>
                <a:latin typeface="Arial"/>
                <a:cs typeface="Arial"/>
              </a:rPr>
              <a:t>casi</a:t>
            </a:r>
            <a:r>
              <a:rPr sz="1800" spc="-20" dirty="0">
                <a:solidFill>
                  <a:srgbClr val="666666"/>
                </a:solidFill>
                <a:latin typeface="Arial"/>
                <a:cs typeface="Arial"/>
              </a:rPr>
              <a:t> </a:t>
            </a:r>
            <a:r>
              <a:rPr sz="1800" dirty="0">
                <a:solidFill>
                  <a:srgbClr val="666666"/>
                </a:solidFill>
                <a:latin typeface="Arial"/>
                <a:cs typeface="Arial"/>
              </a:rPr>
              <a:t>di</a:t>
            </a:r>
            <a:r>
              <a:rPr sz="1800" spc="-5" dirty="0">
                <a:solidFill>
                  <a:srgbClr val="666666"/>
                </a:solidFill>
                <a:latin typeface="Arial"/>
                <a:cs typeface="Arial"/>
              </a:rPr>
              <a:t> </a:t>
            </a:r>
            <a:r>
              <a:rPr sz="1800" dirty="0">
                <a:solidFill>
                  <a:srgbClr val="666666"/>
                </a:solidFill>
                <a:latin typeface="Arial"/>
                <a:cs typeface="Arial"/>
              </a:rPr>
              <a:t>insorgenza</a:t>
            </a:r>
            <a:r>
              <a:rPr sz="1800" spc="10" dirty="0">
                <a:solidFill>
                  <a:srgbClr val="666666"/>
                </a:solidFill>
                <a:latin typeface="Arial"/>
                <a:cs typeface="Arial"/>
              </a:rPr>
              <a:t> </a:t>
            </a:r>
            <a:r>
              <a:rPr sz="1800" dirty="0">
                <a:solidFill>
                  <a:srgbClr val="666666"/>
                </a:solidFill>
                <a:latin typeface="Arial"/>
                <a:cs typeface="Arial"/>
              </a:rPr>
              <a:t>e</a:t>
            </a:r>
            <a:r>
              <a:rPr sz="1800" spc="-15" dirty="0">
                <a:solidFill>
                  <a:srgbClr val="666666"/>
                </a:solidFill>
                <a:latin typeface="Arial"/>
                <a:cs typeface="Arial"/>
              </a:rPr>
              <a:t> </a:t>
            </a:r>
            <a:r>
              <a:rPr sz="1800" dirty="0">
                <a:solidFill>
                  <a:srgbClr val="666666"/>
                </a:solidFill>
                <a:latin typeface="Arial"/>
                <a:cs typeface="Arial"/>
              </a:rPr>
              <a:t>mortalità</a:t>
            </a:r>
            <a:r>
              <a:rPr sz="1800" spc="-10" dirty="0">
                <a:solidFill>
                  <a:srgbClr val="666666"/>
                </a:solidFill>
                <a:latin typeface="Arial"/>
                <a:cs typeface="Arial"/>
              </a:rPr>
              <a:t> </a:t>
            </a:r>
            <a:r>
              <a:rPr sz="1800" dirty="0">
                <a:solidFill>
                  <a:srgbClr val="666666"/>
                </a:solidFill>
                <a:latin typeface="Arial"/>
                <a:cs typeface="Arial"/>
              </a:rPr>
              <a:t>dovuti</a:t>
            </a:r>
            <a:r>
              <a:rPr sz="1800" spc="-5" dirty="0">
                <a:solidFill>
                  <a:srgbClr val="666666"/>
                </a:solidFill>
                <a:latin typeface="Arial"/>
                <a:cs typeface="Arial"/>
              </a:rPr>
              <a:t> </a:t>
            </a:r>
            <a:r>
              <a:rPr sz="1800" dirty="0">
                <a:solidFill>
                  <a:srgbClr val="666666"/>
                </a:solidFill>
                <a:latin typeface="Arial"/>
                <a:cs typeface="Arial"/>
              </a:rPr>
              <a:t>a</a:t>
            </a:r>
            <a:r>
              <a:rPr sz="1800" spc="-15" dirty="0">
                <a:solidFill>
                  <a:srgbClr val="666666"/>
                </a:solidFill>
                <a:latin typeface="Arial"/>
                <a:cs typeface="Arial"/>
              </a:rPr>
              <a:t> </a:t>
            </a:r>
            <a:r>
              <a:rPr sz="1800" spc="-10" dirty="0">
                <a:solidFill>
                  <a:srgbClr val="666666"/>
                </a:solidFill>
                <a:latin typeface="Arial"/>
                <a:cs typeface="Arial"/>
              </a:rPr>
              <a:t>tumori.</a:t>
            </a:r>
            <a:endParaRPr sz="1800">
              <a:latin typeface="Arial"/>
              <a:cs typeface="Arial"/>
            </a:endParaRPr>
          </a:p>
          <a:p>
            <a:pPr marL="12700" marR="2002789">
              <a:lnSpc>
                <a:spcPct val="99800"/>
              </a:lnSpc>
              <a:spcBef>
                <a:spcPts val="5"/>
              </a:spcBef>
            </a:pPr>
            <a:r>
              <a:rPr sz="1800" dirty="0">
                <a:solidFill>
                  <a:srgbClr val="666666"/>
                </a:solidFill>
                <a:latin typeface="Arial"/>
                <a:cs typeface="Arial"/>
              </a:rPr>
              <a:t>Un’alimentazione</a:t>
            </a:r>
            <a:r>
              <a:rPr sz="1800" spc="5" dirty="0">
                <a:solidFill>
                  <a:srgbClr val="666666"/>
                </a:solidFill>
                <a:latin typeface="Arial"/>
                <a:cs typeface="Arial"/>
              </a:rPr>
              <a:t> </a:t>
            </a:r>
            <a:r>
              <a:rPr sz="1800" dirty="0">
                <a:solidFill>
                  <a:srgbClr val="666666"/>
                </a:solidFill>
                <a:latin typeface="Arial"/>
                <a:cs typeface="Arial"/>
              </a:rPr>
              <a:t>scorretta</a:t>
            </a:r>
            <a:r>
              <a:rPr sz="1800" spc="-20" dirty="0">
                <a:solidFill>
                  <a:srgbClr val="666666"/>
                </a:solidFill>
                <a:latin typeface="Arial"/>
                <a:cs typeface="Arial"/>
              </a:rPr>
              <a:t> </a:t>
            </a:r>
            <a:r>
              <a:rPr sz="1800" dirty="0">
                <a:solidFill>
                  <a:srgbClr val="666666"/>
                </a:solidFill>
                <a:latin typeface="Arial"/>
                <a:cs typeface="Arial"/>
              </a:rPr>
              <a:t>è</a:t>
            </a:r>
            <a:r>
              <a:rPr sz="1800" spc="-30" dirty="0">
                <a:solidFill>
                  <a:srgbClr val="666666"/>
                </a:solidFill>
                <a:latin typeface="Arial"/>
                <a:cs typeface="Arial"/>
              </a:rPr>
              <a:t> </a:t>
            </a:r>
            <a:r>
              <a:rPr sz="1800" dirty="0">
                <a:solidFill>
                  <a:srgbClr val="666666"/>
                </a:solidFill>
                <a:latin typeface="Arial"/>
                <a:cs typeface="Arial"/>
              </a:rPr>
              <a:t>soltanto</a:t>
            </a:r>
            <a:r>
              <a:rPr sz="1800" spc="-30" dirty="0">
                <a:solidFill>
                  <a:srgbClr val="666666"/>
                </a:solidFill>
                <a:latin typeface="Arial"/>
                <a:cs typeface="Arial"/>
              </a:rPr>
              <a:t> </a:t>
            </a:r>
            <a:r>
              <a:rPr sz="1800" dirty="0">
                <a:solidFill>
                  <a:srgbClr val="666666"/>
                </a:solidFill>
                <a:latin typeface="Arial"/>
                <a:cs typeface="Arial"/>
              </a:rPr>
              <a:t>uno</a:t>
            </a:r>
            <a:r>
              <a:rPr sz="1800" spc="-15" dirty="0">
                <a:solidFill>
                  <a:srgbClr val="666666"/>
                </a:solidFill>
                <a:latin typeface="Arial"/>
                <a:cs typeface="Arial"/>
              </a:rPr>
              <a:t> </a:t>
            </a:r>
            <a:r>
              <a:rPr sz="1800" dirty="0">
                <a:solidFill>
                  <a:srgbClr val="666666"/>
                </a:solidFill>
                <a:latin typeface="Arial"/>
                <a:cs typeface="Arial"/>
              </a:rPr>
              <a:t>dei</a:t>
            </a:r>
            <a:r>
              <a:rPr sz="1800" spc="-10" dirty="0">
                <a:solidFill>
                  <a:srgbClr val="666666"/>
                </a:solidFill>
                <a:latin typeface="Arial"/>
                <a:cs typeface="Arial"/>
              </a:rPr>
              <a:t> </a:t>
            </a:r>
            <a:r>
              <a:rPr sz="1800" dirty="0">
                <a:solidFill>
                  <a:srgbClr val="666666"/>
                </a:solidFill>
                <a:latin typeface="Arial"/>
                <a:cs typeface="Arial"/>
              </a:rPr>
              <a:t>tanti</a:t>
            </a:r>
            <a:r>
              <a:rPr sz="1800" spc="-15" dirty="0">
                <a:solidFill>
                  <a:srgbClr val="666666"/>
                </a:solidFill>
                <a:latin typeface="Arial"/>
                <a:cs typeface="Arial"/>
              </a:rPr>
              <a:t> </a:t>
            </a:r>
            <a:r>
              <a:rPr sz="1800" spc="-10" dirty="0">
                <a:solidFill>
                  <a:srgbClr val="666666"/>
                </a:solidFill>
                <a:latin typeface="Arial"/>
                <a:cs typeface="Arial"/>
              </a:rPr>
              <a:t>fattori </a:t>
            </a:r>
            <a:r>
              <a:rPr sz="1800" dirty="0">
                <a:solidFill>
                  <a:srgbClr val="666666"/>
                </a:solidFill>
                <a:latin typeface="Arial"/>
                <a:cs typeface="Arial"/>
              </a:rPr>
              <a:t>di</a:t>
            </a:r>
            <a:r>
              <a:rPr sz="1800" spc="-45" dirty="0">
                <a:solidFill>
                  <a:srgbClr val="666666"/>
                </a:solidFill>
                <a:latin typeface="Arial"/>
                <a:cs typeface="Arial"/>
              </a:rPr>
              <a:t> </a:t>
            </a:r>
            <a:r>
              <a:rPr sz="1800" dirty="0">
                <a:solidFill>
                  <a:srgbClr val="666666"/>
                </a:solidFill>
                <a:latin typeface="Arial"/>
                <a:cs typeface="Arial"/>
              </a:rPr>
              <a:t>rischio</a:t>
            </a:r>
            <a:r>
              <a:rPr sz="1800" spc="-35" dirty="0">
                <a:solidFill>
                  <a:srgbClr val="666666"/>
                </a:solidFill>
                <a:latin typeface="Arial"/>
                <a:cs typeface="Arial"/>
              </a:rPr>
              <a:t> </a:t>
            </a:r>
            <a:r>
              <a:rPr sz="1800" dirty="0">
                <a:solidFill>
                  <a:srgbClr val="666666"/>
                </a:solidFill>
                <a:latin typeface="Arial"/>
                <a:cs typeface="Arial"/>
              </a:rPr>
              <a:t>implicati</a:t>
            </a:r>
            <a:r>
              <a:rPr sz="1800" spc="-10" dirty="0">
                <a:solidFill>
                  <a:srgbClr val="666666"/>
                </a:solidFill>
                <a:latin typeface="Arial"/>
                <a:cs typeface="Arial"/>
              </a:rPr>
              <a:t> </a:t>
            </a:r>
            <a:r>
              <a:rPr sz="1800" dirty="0">
                <a:solidFill>
                  <a:srgbClr val="666666"/>
                </a:solidFill>
                <a:latin typeface="Arial"/>
                <a:cs typeface="Arial"/>
              </a:rPr>
              <a:t>nello</a:t>
            </a:r>
            <a:r>
              <a:rPr sz="1800" spc="-30" dirty="0">
                <a:solidFill>
                  <a:srgbClr val="666666"/>
                </a:solidFill>
                <a:latin typeface="Arial"/>
                <a:cs typeface="Arial"/>
              </a:rPr>
              <a:t> </a:t>
            </a:r>
            <a:r>
              <a:rPr sz="1800" dirty="0">
                <a:solidFill>
                  <a:srgbClr val="666666"/>
                </a:solidFill>
                <a:latin typeface="Arial"/>
                <a:cs typeface="Arial"/>
              </a:rPr>
              <a:t>sviluppo</a:t>
            </a:r>
            <a:r>
              <a:rPr sz="1800" spc="-15" dirty="0">
                <a:solidFill>
                  <a:srgbClr val="666666"/>
                </a:solidFill>
                <a:latin typeface="Arial"/>
                <a:cs typeface="Arial"/>
              </a:rPr>
              <a:t> </a:t>
            </a:r>
            <a:r>
              <a:rPr sz="1800" dirty="0">
                <a:solidFill>
                  <a:srgbClr val="666666"/>
                </a:solidFill>
                <a:latin typeface="Arial"/>
                <a:cs typeface="Arial"/>
              </a:rPr>
              <a:t>di</a:t>
            </a:r>
            <a:r>
              <a:rPr sz="1800" spc="-35" dirty="0">
                <a:solidFill>
                  <a:srgbClr val="666666"/>
                </a:solidFill>
                <a:latin typeface="Arial"/>
                <a:cs typeface="Arial"/>
              </a:rPr>
              <a:t> </a:t>
            </a:r>
            <a:r>
              <a:rPr sz="1800" dirty="0">
                <a:solidFill>
                  <a:srgbClr val="666666"/>
                </a:solidFill>
                <a:latin typeface="Arial"/>
                <a:cs typeface="Arial"/>
              </a:rPr>
              <a:t>patologie</a:t>
            </a:r>
            <a:r>
              <a:rPr sz="1800" spc="-20" dirty="0">
                <a:solidFill>
                  <a:srgbClr val="666666"/>
                </a:solidFill>
                <a:latin typeface="Arial"/>
                <a:cs typeface="Arial"/>
              </a:rPr>
              <a:t> </a:t>
            </a:r>
            <a:r>
              <a:rPr sz="1800" dirty="0">
                <a:solidFill>
                  <a:srgbClr val="666666"/>
                </a:solidFill>
                <a:latin typeface="Arial"/>
                <a:cs typeface="Arial"/>
              </a:rPr>
              <a:t>tumorali.</a:t>
            </a:r>
            <a:r>
              <a:rPr sz="1800" spc="-15" dirty="0">
                <a:solidFill>
                  <a:srgbClr val="666666"/>
                </a:solidFill>
                <a:latin typeface="Arial"/>
                <a:cs typeface="Arial"/>
              </a:rPr>
              <a:t> </a:t>
            </a:r>
            <a:r>
              <a:rPr sz="1800" spc="-25" dirty="0">
                <a:solidFill>
                  <a:srgbClr val="666666"/>
                </a:solidFill>
                <a:latin typeface="Arial"/>
                <a:cs typeface="Arial"/>
              </a:rPr>
              <a:t>Per </a:t>
            </a:r>
            <a:r>
              <a:rPr sz="1800" dirty="0">
                <a:solidFill>
                  <a:srgbClr val="666666"/>
                </a:solidFill>
                <a:latin typeface="Arial"/>
                <a:cs typeface="Arial"/>
              </a:rPr>
              <a:t>nostra</a:t>
            </a:r>
            <a:r>
              <a:rPr sz="1800" spc="-25" dirty="0">
                <a:solidFill>
                  <a:srgbClr val="666666"/>
                </a:solidFill>
                <a:latin typeface="Arial"/>
                <a:cs typeface="Arial"/>
              </a:rPr>
              <a:t> </a:t>
            </a:r>
            <a:r>
              <a:rPr sz="1800" dirty="0">
                <a:solidFill>
                  <a:srgbClr val="666666"/>
                </a:solidFill>
                <a:latin typeface="Arial"/>
                <a:cs typeface="Arial"/>
              </a:rPr>
              <a:t>fortuna</a:t>
            </a:r>
            <a:r>
              <a:rPr sz="1800" spc="-10" dirty="0">
                <a:solidFill>
                  <a:srgbClr val="666666"/>
                </a:solidFill>
                <a:latin typeface="Arial"/>
                <a:cs typeface="Arial"/>
              </a:rPr>
              <a:t> </a:t>
            </a:r>
            <a:r>
              <a:rPr sz="1800" dirty="0">
                <a:solidFill>
                  <a:srgbClr val="666666"/>
                </a:solidFill>
                <a:latin typeface="Arial"/>
                <a:cs typeface="Arial"/>
              </a:rPr>
              <a:t>è</a:t>
            </a:r>
            <a:r>
              <a:rPr sz="1800" spc="-20" dirty="0">
                <a:solidFill>
                  <a:srgbClr val="666666"/>
                </a:solidFill>
                <a:latin typeface="Arial"/>
                <a:cs typeface="Arial"/>
              </a:rPr>
              <a:t> </a:t>
            </a:r>
            <a:r>
              <a:rPr sz="1800" dirty="0">
                <a:solidFill>
                  <a:srgbClr val="666666"/>
                </a:solidFill>
                <a:latin typeface="Arial"/>
                <a:cs typeface="Arial"/>
              </a:rPr>
              <a:t>anche</a:t>
            </a:r>
            <a:r>
              <a:rPr sz="1800" spc="-10" dirty="0">
                <a:solidFill>
                  <a:srgbClr val="666666"/>
                </a:solidFill>
                <a:latin typeface="Arial"/>
                <a:cs typeface="Arial"/>
              </a:rPr>
              <a:t> </a:t>
            </a:r>
            <a:r>
              <a:rPr sz="1800" dirty="0">
                <a:solidFill>
                  <a:srgbClr val="666666"/>
                </a:solidFill>
                <a:latin typeface="Arial"/>
                <a:cs typeface="Arial"/>
              </a:rPr>
              <a:t>uno</a:t>
            </a:r>
            <a:r>
              <a:rPr sz="1800" spc="-20" dirty="0">
                <a:solidFill>
                  <a:srgbClr val="666666"/>
                </a:solidFill>
                <a:latin typeface="Arial"/>
                <a:cs typeface="Arial"/>
              </a:rPr>
              <a:t> </a:t>
            </a:r>
            <a:r>
              <a:rPr sz="1800" dirty="0">
                <a:solidFill>
                  <a:srgbClr val="666666"/>
                </a:solidFill>
                <a:latin typeface="Arial"/>
                <a:cs typeface="Arial"/>
              </a:rPr>
              <a:t>dei</a:t>
            </a:r>
            <a:r>
              <a:rPr sz="1800" spc="-10" dirty="0">
                <a:solidFill>
                  <a:srgbClr val="666666"/>
                </a:solidFill>
                <a:latin typeface="Arial"/>
                <a:cs typeface="Arial"/>
              </a:rPr>
              <a:t> </a:t>
            </a:r>
            <a:r>
              <a:rPr sz="1800" dirty="0">
                <a:solidFill>
                  <a:srgbClr val="666666"/>
                </a:solidFill>
                <a:latin typeface="Arial"/>
                <a:cs typeface="Arial"/>
              </a:rPr>
              <a:t>fattori</a:t>
            </a:r>
            <a:r>
              <a:rPr sz="1800" spc="-25" dirty="0">
                <a:solidFill>
                  <a:srgbClr val="666666"/>
                </a:solidFill>
                <a:latin typeface="Arial"/>
                <a:cs typeface="Arial"/>
              </a:rPr>
              <a:t> </a:t>
            </a:r>
            <a:r>
              <a:rPr sz="1800" dirty="0">
                <a:solidFill>
                  <a:srgbClr val="666666"/>
                </a:solidFill>
                <a:latin typeface="Arial"/>
                <a:cs typeface="Arial"/>
              </a:rPr>
              <a:t>di</a:t>
            </a:r>
            <a:r>
              <a:rPr sz="1800" spc="-20" dirty="0">
                <a:solidFill>
                  <a:srgbClr val="666666"/>
                </a:solidFill>
                <a:latin typeface="Arial"/>
                <a:cs typeface="Arial"/>
              </a:rPr>
              <a:t> </a:t>
            </a:r>
            <a:r>
              <a:rPr sz="1800" dirty="0">
                <a:solidFill>
                  <a:srgbClr val="666666"/>
                </a:solidFill>
                <a:latin typeface="Arial"/>
                <a:cs typeface="Arial"/>
              </a:rPr>
              <a:t>rischio</a:t>
            </a:r>
            <a:r>
              <a:rPr sz="1800" spc="-5" dirty="0">
                <a:solidFill>
                  <a:srgbClr val="666666"/>
                </a:solidFill>
                <a:latin typeface="Arial"/>
                <a:cs typeface="Arial"/>
              </a:rPr>
              <a:t> </a:t>
            </a:r>
            <a:r>
              <a:rPr sz="1800" spc="-10" dirty="0">
                <a:solidFill>
                  <a:srgbClr val="666666"/>
                </a:solidFill>
                <a:latin typeface="Arial"/>
                <a:cs typeface="Arial"/>
              </a:rPr>
              <a:t>facilmente </a:t>
            </a:r>
            <a:r>
              <a:rPr sz="1800" dirty="0">
                <a:solidFill>
                  <a:srgbClr val="666666"/>
                </a:solidFill>
                <a:latin typeface="Arial"/>
                <a:cs typeface="Arial"/>
              </a:rPr>
              <a:t>modificabili</a:t>
            </a:r>
            <a:r>
              <a:rPr sz="1800" spc="-15" dirty="0">
                <a:solidFill>
                  <a:srgbClr val="666666"/>
                </a:solidFill>
                <a:latin typeface="Arial"/>
                <a:cs typeface="Arial"/>
              </a:rPr>
              <a:t> </a:t>
            </a:r>
            <a:r>
              <a:rPr sz="1800" dirty="0">
                <a:solidFill>
                  <a:srgbClr val="666666"/>
                </a:solidFill>
                <a:latin typeface="Arial"/>
                <a:cs typeface="Arial"/>
              </a:rPr>
              <a:t>perchè</a:t>
            </a:r>
            <a:r>
              <a:rPr sz="1800" spc="-20" dirty="0">
                <a:solidFill>
                  <a:srgbClr val="666666"/>
                </a:solidFill>
                <a:latin typeface="Arial"/>
                <a:cs typeface="Arial"/>
              </a:rPr>
              <a:t> </a:t>
            </a:r>
            <a:r>
              <a:rPr sz="1800" dirty="0">
                <a:solidFill>
                  <a:srgbClr val="666666"/>
                </a:solidFill>
                <a:latin typeface="Arial"/>
                <a:cs typeface="Arial"/>
              </a:rPr>
              <a:t>correlato</a:t>
            </a:r>
            <a:r>
              <a:rPr sz="1800" spc="-15" dirty="0">
                <a:solidFill>
                  <a:srgbClr val="666666"/>
                </a:solidFill>
                <a:latin typeface="Arial"/>
                <a:cs typeface="Arial"/>
              </a:rPr>
              <a:t> </a:t>
            </a:r>
            <a:r>
              <a:rPr sz="1800" dirty="0">
                <a:solidFill>
                  <a:srgbClr val="666666"/>
                </a:solidFill>
                <a:latin typeface="Arial"/>
                <a:cs typeface="Arial"/>
              </a:rPr>
              <a:t>unicamente allo</a:t>
            </a:r>
            <a:r>
              <a:rPr sz="1800" spc="-20" dirty="0">
                <a:solidFill>
                  <a:srgbClr val="666666"/>
                </a:solidFill>
                <a:latin typeface="Arial"/>
                <a:cs typeface="Arial"/>
              </a:rPr>
              <a:t> </a:t>
            </a:r>
            <a:r>
              <a:rPr sz="1800" dirty="0">
                <a:solidFill>
                  <a:srgbClr val="666666"/>
                </a:solidFill>
                <a:latin typeface="Arial"/>
                <a:cs typeface="Arial"/>
              </a:rPr>
              <a:t>stile</a:t>
            </a:r>
            <a:r>
              <a:rPr sz="1800" spc="-35" dirty="0">
                <a:solidFill>
                  <a:srgbClr val="666666"/>
                </a:solidFill>
                <a:latin typeface="Arial"/>
                <a:cs typeface="Arial"/>
              </a:rPr>
              <a:t> </a:t>
            </a:r>
            <a:r>
              <a:rPr sz="1800" dirty="0">
                <a:solidFill>
                  <a:srgbClr val="666666"/>
                </a:solidFill>
                <a:latin typeface="Arial"/>
                <a:cs typeface="Arial"/>
              </a:rPr>
              <a:t>di</a:t>
            </a:r>
            <a:r>
              <a:rPr sz="1800" spc="-15" dirty="0">
                <a:solidFill>
                  <a:srgbClr val="666666"/>
                </a:solidFill>
                <a:latin typeface="Arial"/>
                <a:cs typeface="Arial"/>
              </a:rPr>
              <a:t> </a:t>
            </a:r>
            <a:r>
              <a:rPr sz="1800" spc="-20" dirty="0">
                <a:solidFill>
                  <a:srgbClr val="666666"/>
                </a:solidFill>
                <a:latin typeface="Arial"/>
                <a:cs typeface="Arial"/>
              </a:rPr>
              <a:t>vita </a:t>
            </a:r>
            <a:r>
              <a:rPr sz="1800" dirty="0">
                <a:solidFill>
                  <a:srgbClr val="666666"/>
                </a:solidFill>
                <a:latin typeface="Arial"/>
                <a:cs typeface="Arial"/>
              </a:rPr>
              <a:t>della</a:t>
            </a:r>
            <a:r>
              <a:rPr sz="1800" spc="-15" dirty="0">
                <a:solidFill>
                  <a:srgbClr val="666666"/>
                </a:solidFill>
                <a:latin typeface="Arial"/>
                <a:cs typeface="Arial"/>
              </a:rPr>
              <a:t> </a:t>
            </a:r>
            <a:r>
              <a:rPr sz="1800" dirty="0">
                <a:solidFill>
                  <a:srgbClr val="666666"/>
                </a:solidFill>
                <a:latin typeface="Arial"/>
                <a:cs typeface="Arial"/>
              </a:rPr>
              <a:t>persona.</a:t>
            </a:r>
            <a:r>
              <a:rPr sz="1800" spc="-5" dirty="0">
                <a:solidFill>
                  <a:srgbClr val="666666"/>
                </a:solidFill>
                <a:latin typeface="Arial"/>
                <a:cs typeface="Arial"/>
              </a:rPr>
              <a:t> </a:t>
            </a:r>
            <a:r>
              <a:rPr sz="1800" dirty="0">
                <a:solidFill>
                  <a:srgbClr val="666666"/>
                </a:solidFill>
                <a:latin typeface="Arial"/>
                <a:cs typeface="Arial"/>
              </a:rPr>
              <a:t>Studi</a:t>
            </a:r>
            <a:r>
              <a:rPr sz="1800" spc="-5" dirty="0">
                <a:solidFill>
                  <a:srgbClr val="666666"/>
                </a:solidFill>
                <a:latin typeface="Arial"/>
                <a:cs typeface="Arial"/>
              </a:rPr>
              <a:t> </a:t>
            </a:r>
            <a:r>
              <a:rPr sz="1800" dirty="0">
                <a:solidFill>
                  <a:srgbClr val="666666"/>
                </a:solidFill>
                <a:latin typeface="Arial"/>
                <a:cs typeface="Arial"/>
              </a:rPr>
              <a:t>dimostrano</a:t>
            </a:r>
            <a:r>
              <a:rPr sz="1800" spc="-15" dirty="0">
                <a:solidFill>
                  <a:srgbClr val="666666"/>
                </a:solidFill>
                <a:latin typeface="Arial"/>
                <a:cs typeface="Arial"/>
              </a:rPr>
              <a:t> </a:t>
            </a:r>
            <a:r>
              <a:rPr sz="1800" dirty="0">
                <a:solidFill>
                  <a:srgbClr val="666666"/>
                </a:solidFill>
                <a:latin typeface="Arial"/>
                <a:cs typeface="Arial"/>
              </a:rPr>
              <a:t>come</a:t>
            </a:r>
            <a:r>
              <a:rPr sz="1800" spc="-25" dirty="0">
                <a:solidFill>
                  <a:srgbClr val="666666"/>
                </a:solidFill>
                <a:latin typeface="Arial"/>
                <a:cs typeface="Arial"/>
              </a:rPr>
              <a:t> </a:t>
            </a:r>
            <a:r>
              <a:rPr sz="1800" dirty="0">
                <a:solidFill>
                  <a:srgbClr val="666666"/>
                </a:solidFill>
                <a:latin typeface="Arial"/>
                <a:cs typeface="Arial"/>
              </a:rPr>
              <a:t>il</a:t>
            </a:r>
            <a:r>
              <a:rPr sz="1800" spc="-5" dirty="0">
                <a:solidFill>
                  <a:srgbClr val="666666"/>
                </a:solidFill>
                <a:latin typeface="Arial"/>
                <a:cs typeface="Arial"/>
              </a:rPr>
              <a:t> </a:t>
            </a:r>
            <a:r>
              <a:rPr sz="1800" spc="-10" dirty="0">
                <a:solidFill>
                  <a:srgbClr val="666666"/>
                </a:solidFill>
                <a:latin typeface="Arial"/>
                <a:cs typeface="Arial"/>
              </a:rPr>
              <a:t>30-</a:t>
            </a:r>
            <a:r>
              <a:rPr sz="1800" dirty="0">
                <a:solidFill>
                  <a:srgbClr val="666666"/>
                </a:solidFill>
                <a:latin typeface="Arial"/>
                <a:cs typeface="Arial"/>
              </a:rPr>
              <a:t>50</a:t>
            </a:r>
            <a:r>
              <a:rPr sz="1800" spc="-15" dirty="0">
                <a:solidFill>
                  <a:srgbClr val="666666"/>
                </a:solidFill>
                <a:latin typeface="Arial"/>
                <a:cs typeface="Arial"/>
              </a:rPr>
              <a:t> </a:t>
            </a:r>
            <a:r>
              <a:rPr sz="1800" dirty="0">
                <a:solidFill>
                  <a:srgbClr val="666666"/>
                </a:solidFill>
                <a:latin typeface="Arial"/>
                <a:cs typeface="Arial"/>
              </a:rPr>
              <a:t>%</a:t>
            </a:r>
            <a:r>
              <a:rPr sz="1800" spc="-15" dirty="0">
                <a:solidFill>
                  <a:srgbClr val="666666"/>
                </a:solidFill>
                <a:latin typeface="Arial"/>
                <a:cs typeface="Arial"/>
              </a:rPr>
              <a:t> </a:t>
            </a:r>
            <a:r>
              <a:rPr sz="1800" spc="-25" dirty="0">
                <a:solidFill>
                  <a:srgbClr val="666666"/>
                </a:solidFill>
                <a:latin typeface="Arial"/>
                <a:cs typeface="Arial"/>
              </a:rPr>
              <a:t>dei </a:t>
            </a:r>
            <a:r>
              <a:rPr sz="1800" dirty="0">
                <a:solidFill>
                  <a:srgbClr val="666666"/>
                </a:solidFill>
                <a:latin typeface="Arial"/>
                <a:cs typeface="Arial"/>
              </a:rPr>
              <a:t>tumori</a:t>
            </a:r>
            <a:r>
              <a:rPr sz="1800" spc="-30" dirty="0">
                <a:solidFill>
                  <a:srgbClr val="666666"/>
                </a:solidFill>
                <a:latin typeface="Arial"/>
                <a:cs typeface="Arial"/>
              </a:rPr>
              <a:t> </a:t>
            </a:r>
            <a:r>
              <a:rPr sz="1800" dirty="0">
                <a:solidFill>
                  <a:srgbClr val="666666"/>
                </a:solidFill>
                <a:latin typeface="Arial"/>
                <a:cs typeface="Arial"/>
              </a:rPr>
              <a:t>possano</a:t>
            </a:r>
            <a:r>
              <a:rPr sz="1800" spc="5" dirty="0">
                <a:solidFill>
                  <a:srgbClr val="666666"/>
                </a:solidFill>
                <a:latin typeface="Arial"/>
                <a:cs typeface="Arial"/>
              </a:rPr>
              <a:t> </a:t>
            </a:r>
            <a:r>
              <a:rPr sz="1800" dirty="0">
                <a:solidFill>
                  <a:srgbClr val="666666"/>
                </a:solidFill>
                <a:latin typeface="Arial"/>
                <a:cs typeface="Arial"/>
              </a:rPr>
              <a:t>essere</a:t>
            </a:r>
            <a:r>
              <a:rPr sz="1800" spc="-15" dirty="0">
                <a:solidFill>
                  <a:srgbClr val="666666"/>
                </a:solidFill>
                <a:latin typeface="Arial"/>
                <a:cs typeface="Arial"/>
              </a:rPr>
              <a:t> </a:t>
            </a:r>
            <a:r>
              <a:rPr sz="1800" dirty="0">
                <a:solidFill>
                  <a:srgbClr val="666666"/>
                </a:solidFill>
                <a:latin typeface="Arial"/>
                <a:cs typeface="Arial"/>
              </a:rPr>
              <a:t>evitati</a:t>
            </a:r>
            <a:r>
              <a:rPr sz="1800" spc="-10" dirty="0">
                <a:solidFill>
                  <a:srgbClr val="666666"/>
                </a:solidFill>
                <a:latin typeface="Arial"/>
                <a:cs typeface="Arial"/>
              </a:rPr>
              <a:t> </a:t>
            </a:r>
            <a:r>
              <a:rPr sz="1800" dirty="0">
                <a:solidFill>
                  <a:srgbClr val="666666"/>
                </a:solidFill>
                <a:latin typeface="Arial"/>
                <a:cs typeface="Arial"/>
              </a:rPr>
              <a:t>grazie</a:t>
            </a:r>
            <a:r>
              <a:rPr sz="1800" spc="-10" dirty="0">
                <a:solidFill>
                  <a:srgbClr val="666666"/>
                </a:solidFill>
                <a:latin typeface="Arial"/>
                <a:cs typeface="Arial"/>
              </a:rPr>
              <a:t> </a:t>
            </a:r>
            <a:r>
              <a:rPr sz="1800" dirty="0">
                <a:solidFill>
                  <a:srgbClr val="666666"/>
                </a:solidFill>
                <a:latin typeface="Arial"/>
                <a:cs typeface="Arial"/>
              </a:rPr>
              <a:t>ad</a:t>
            </a:r>
            <a:r>
              <a:rPr sz="1800" spc="-25" dirty="0">
                <a:solidFill>
                  <a:srgbClr val="666666"/>
                </a:solidFill>
                <a:latin typeface="Arial"/>
                <a:cs typeface="Arial"/>
              </a:rPr>
              <a:t> </a:t>
            </a:r>
            <a:r>
              <a:rPr sz="1800" dirty="0">
                <a:solidFill>
                  <a:srgbClr val="666666"/>
                </a:solidFill>
                <a:latin typeface="Arial"/>
                <a:cs typeface="Arial"/>
              </a:rPr>
              <a:t>una</a:t>
            </a:r>
            <a:r>
              <a:rPr sz="1800" spc="-10" dirty="0">
                <a:solidFill>
                  <a:srgbClr val="666666"/>
                </a:solidFill>
                <a:latin typeface="Arial"/>
                <a:cs typeface="Arial"/>
              </a:rPr>
              <a:t> corretta </a:t>
            </a:r>
            <a:r>
              <a:rPr sz="1800" dirty="0">
                <a:solidFill>
                  <a:srgbClr val="666666"/>
                </a:solidFill>
                <a:latin typeface="Arial"/>
                <a:cs typeface="Arial"/>
              </a:rPr>
              <a:t>alimentazione, percentuale</a:t>
            </a:r>
            <a:r>
              <a:rPr sz="1800" spc="-10" dirty="0">
                <a:solidFill>
                  <a:srgbClr val="666666"/>
                </a:solidFill>
                <a:latin typeface="Arial"/>
                <a:cs typeface="Arial"/>
              </a:rPr>
              <a:t> </a:t>
            </a:r>
            <a:r>
              <a:rPr sz="1800" dirty="0">
                <a:solidFill>
                  <a:srgbClr val="666666"/>
                </a:solidFill>
                <a:latin typeface="Arial"/>
                <a:cs typeface="Arial"/>
              </a:rPr>
              <a:t>che</a:t>
            </a:r>
            <a:r>
              <a:rPr sz="1800" spc="-20" dirty="0">
                <a:solidFill>
                  <a:srgbClr val="666666"/>
                </a:solidFill>
                <a:latin typeface="Arial"/>
                <a:cs typeface="Arial"/>
              </a:rPr>
              <a:t> </a:t>
            </a:r>
            <a:r>
              <a:rPr sz="1800" dirty="0">
                <a:solidFill>
                  <a:srgbClr val="666666"/>
                </a:solidFill>
                <a:latin typeface="Arial"/>
                <a:cs typeface="Arial"/>
              </a:rPr>
              <a:t>sale</a:t>
            </a:r>
            <a:r>
              <a:rPr sz="1800" spc="-25" dirty="0">
                <a:solidFill>
                  <a:srgbClr val="666666"/>
                </a:solidFill>
                <a:latin typeface="Arial"/>
                <a:cs typeface="Arial"/>
              </a:rPr>
              <a:t> </a:t>
            </a:r>
            <a:r>
              <a:rPr sz="1800" dirty="0">
                <a:solidFill>
                  <a:srgbClr val="666666"/>
                </a:solidFill>
                <a:latin typeface="Arial"/>
                <a:cs typeface="Arial"/>
              </a:rPr>
              <a:t>fino</a:t>
            </a:r>
            <a:r>
              <a:rPr sz="1800" spc="-20" dirty="0">
                <a:solidFill>
                  <a:srgbClr val="666666"/>
                </a:solidFill>
                <a:latin typeface="Arial"/>
                <a:cs typeface="Arial"/>
              </a:rPr>
              <a:t> </a:t>
            </a:r>
            <a:r>
              <a:rPr sz="1800" dirty="0">
                <a:solidFill>
                  <a:srgbClr val="666666"/>
                </a:solidFill>
                <a:latin typeface="Arial"/>
                <a:cs typeface="Arial"/>
              </a:rPr>
              <a:t>ad</a:t>
            </a:r>
            <a:r>
              <a:rPr sz="1800" spc="-35" dirty="0">
                <a:solidFill>
                  <a:srgbClr val="666666"/>
                </a:solidFill>
                <a:latin typeface="Arial"/>
                <a:cs typeface="Arial"/>
              </a:rPr>
              <a:t> </a:t>
            </a:r>
            <a:r>
              <a:rPr sz="1800" dirty="0">
                <a:solidFill>
                  <a:srgbClr val="666666"/>
                </a:solidFill>
                <a:latin typeface="Arial"/>
                <a:cs typeface="Arial"/>
              </a:rPr>
              <a:t>un</a:t>
            </a:r>
            <a:r>
              <a:rPr sz="1800" spc="-30" dirty="0">
                <a:solidFill>
                  <a:srgbClr val="666666"/>
                </a:solidFill>
                <a:latin typeface="Arial"/>
                <a:cs typeface="Arial"/>
              </a:rPr>
              <a:t> </a:t>
            </a:r>
            <a:r>
              <a:rPr sz="1800" dirty="0">
                <a:solidFill>
                  <a:srgbClr val="666666"/>
                </a:solidFill>
                <a:latin typeface="Arial"/>
                <a:cs typeface="Arial"/>
              </a:rPr>
              <a:t>70%</a:t>
            </a:r>
            <a:r>
              <a:rPr sz="1800" spc="-20" dirty="0">
                <a:solidFill>
                  <a:srgbClr val="666666"/>
                </a:solidFill>
                <a:latin typeface="Arial"/>
                <a:cs typeface="Arial"/>
              </a:rPr>
              <a:t> </a:t>
            </a:r>
            <a:r>
              <a:rPr sz="1800" dirty="0">
                <a:solidFill>
                  <a:srgbClr val="666666"/>
                </a:solidFill>
                <a:latin typeface="Arial"/>
                <a:cs typeface="Arial"/>
              </a:rPr>
              <a:t>per</a:t>
            </a:r>
            <a:r>
              <a:rPr sz="1800" spc="-25" dirty="0">
                <a:solidFill>
                  <a:srgbClr val="666666"/>
                </a:solidFill>
                <a:latin typeface="Arial"/>
                <a:cs typeface="Arial"/>
              </a:rPr>
              <a:t> </a:t>
            </a:r>
            <a:r>
              <a:rPr sz="1800" spc="-50" dirty="0">
                <a:solidFill>
                  <a:srgbClr val="666666"/>
                </a:solidFill>
                <a:latin typeface="Arial"/>
                <a:cs typeface="Arial"/>
              </a:rPr>
              <a:t>i </a:t>
            </a:r>
            <a:r>
              <a:rPr sz="1800" dirty="0">
                <a:solidFill>
                  <a:srgbClr val="666666"/>
                </a:solidFill>
                <a:latin typeface="Arial"/>
                <a:cs typeface="Arial"/>
              </a:rPr>
              <a:t>tumori</a:t>
            </a:r>
            <a:r>
              <a:rPr sz="1800" spc="-20" dirty="0">
                <a:solidFill>
                  <a:srgbClr val="666666"/>
                </a:solidFill>
                <a:latin typeface="Arial"/>
                <a:cs typeface="Arial"/>
              </a:rPr>
              <a:t> </a:t>
            </a:r>
            <a:r>
              <a:rPr sz="1800" dirty="0">
                <a:solidFill>
                  <a:srgbClr val="666666"/>
                </a:solidFill>
                <a:latin typeface="Arial"/>
                <a:cs typeface="Arial"/>
              </a:rPr>
              <a:t>che interessano il tratto</a:t>
            </a:r>
            <a:r>
              <a:rPr sz="1800" spc="-20" dirty="0">
                <a:solidFill>
                  <a:srgbClr val="666666"/>
                </a:solidFill>
                <a:latin typeface="Arial"/>
                <a:cs typeface="Arial"/>
              </a:rPr>
              <a:t> </a:t>
            </a:r>
            <a:r>
              <a:rPr sz="1800" spc="-10" dirty="0">
                <a:solidFill>
                  <a:srgbClr val="666666"/>
                </a:solidFill>
                <a:latin typeface="Arial"/>
                <a:cs typeface="Arial"/>
              </a:rPr>
              <a:t>gastro-</a:t>
            </a:r>
            <a:r>
              <a:rPr sz="1800" dirty="0">
                <a:solidFill>
                  <a:srgbClr val="666666"/>
                </a:solidFill>
                <a:latin typeface="Arial"/>
                <a:cs typeface="Arial"/>
              </a:rPr>
              <a:t>intestinale,</a:t>
            </a:r>
            <a:r>
              <a:rPr sz="1800" spc="20" dirty="0">
                <a:solidFill>
                  <a:srgbClr val="666666"/>
                </a:solidFill>
                <a:latin typeface="Arial"/>
                <a:cs typeface="Arial"/>
              </a:rPr>
              <a:t> </a:t>
            </a:r>
            <a:r>
              <a:rPr sz="1800" spc="-20" dirty="0">
                <a:solidFill>
                  <a:srgbClr val="666666"/>
                </a:solidFill>
                <a:latin typeface="Arial"/>
                <a:cs typeface="Arial"/>
              </a:rPr>
              <a:t>come </a:t>
            </a:r>
            <a:r>
              <a:rPr sz="1800" dirty="0">
                <a:solidFill>
                  <a:srgbClr val="666666"/>
                </a:solidFill>
                <a:latin typeface="Arial"/>
                <a:cs typeface="Arial"/>
              </a:rPr>
              <a:t>esofago,</a:t>
            </a:r>
            <a:r>
              <a:rPr sz="1800" spc="-20" dirty="0">
                <a:solidFill>
                  <a:srgbClr val="666666"/>
                </a:solidFill>
                <a:latin typeface="Arial"/>
                <a:cs typeface="Arial"/>
              </a:rPr>
              <a:t> </a:t>
            </a:r>
            <a:r>
              <a:rPr sz="1800" dirty="0">
                <a:solidFill>
                  <a:srgbClr val="666666"/>
                </a:solidFill>
                <a:latin typeface="Arial"/>
                <a:cs typeface="Arial"/>
              </a:rPr>
              <a:t>stomaco</a:t>
            </a:r>
            <a:r>
              <a:rPr sz="1800" spc="-20" dirty="0">
                <a:solidFill>
                  <a:srgbClr val="666666"/>
                </a:solidFill>
                <a:latin typeface="Arial"/>
                <a:cs typeface="Arial"/>
              </a:rPr>
              <a:t> </a:t>
            </a:r>
            <a:r>
              <a:rPr sz="1800" dirty="0">
                <a:solidFill>
                  <a:srgbClr val="666666"/>
                </a:solidFill>
                <a:latin typeface="Arial"/>
                <a:cs typeface="Arial"/>
              </a:rPr>
              <a:t>e</a:t>
            </a:r>
            <a:r>
              <a:rPr sz="1800" spc="-25" dirty="0">
                <a:solidFill>
                  <a:srgbClr val="666666"/>
                </a:solidFill>
                <a:latin typeface="Arial"/>
                <a:cs typeface="Arial"/>
              </a:rPr>
              <a:t> </a:t>
            </a:r>
            <a:r>
              <a:rPr sz="1800" dirty="0">
                <a:solidFill>
                  <a:srgbClr val="666666"/>
                </a:solidFill>
                <a:latin typeface="Arial"/>
                <a:cs typeface="Arial"/>
              </a:rPr>
              <a:t>colon.</a:t>
            </a:r>
            <a:r>
              <a:rPr sz="1800" spc="-10" dirty="0">
                <a:solidFill>
                  <a:srgbClr val="666666"/>
                </a:solidFill>
                <a:latin typeface="Arial"/>
                <a:cs typeface="Arial"/>
              </a:rPr>
              <a:t> </a:t>
            </a:r>
            <a:r>
              <a:rPr sz="1800" dirty="0">
                <a:solidFill>
                  <a:srgbClr val="666666"/>
                </a:solidFill>
                <a:latin typeface="Arial"/>
                <a:cs typeface="Arial"/>
              </a:rPr>
              <a:t>Stando</a:t>
            </a:r>
            <a:r>
              <a:rPr sz="1800" spc="-25" dirty="0">
                <a:solidFill>
                  <a:srgbClr val="666666"/>
                </a:solidFill>
                <a:latin typeface="Arial"/>
                <a:cs typeface="Arial"/>
              </a:rPr>
              <a:t> </a:t>
            </a:r>
            <a:r>
              <a:rPr sz="1800" dirty="0">
                <a:solidFill>
                  <a:srgbClr val="666666"/>
                </a:solidFill>
                <a:latin typeface="Arial"/>
                <a:cs typeface="Arial"/>
              </a:rPr>
              <a:t>alle</a:t>
            </a:r>
            <a:r>
              <a:rPr sz="1800" spc="-10" dirty="0">
                <a:solidFill>
                  <a:srgbClr val="666666"/>
                </a:solidFill>
                <a:latin typeface="Arial"/>
                <a:cs typeface="Arial"/>
              </a:rPr>
              <a:t> </a:t>
            </a:r>
            <a:r>
              <a:rPr sz="1800" dirty="0">
                <a:solidFill>
                  <a:srgbClr val="666666"/>
                </a:solidFill>
                <a:latin typeface="Arial"/>
                <a:cs typeface="Arial"/>
              </a:rPr>
              <a:t>attuali</a:t>
            </a:r>
            <a:r>
              <a:rPr sz="1800" spc="-15" dirty="0">
                <a:solidFill>
                  <a:srgbClr val="666666"/>
                </a:solidFill>
                <a:latin typeface="Arial"/>
                <a:cs typeface="Arial"/>
              </a:rPr>
              <a:t> </a:t>
            </a:r>
            <a:r>
              <a:rPr sz="1800" dirty="0">
                <a:solidFill>
                  <a:srgbClr val="666666"/>
                </a:solidFill>
                <a:latin typeface="Arial"/>
                <a:cs typeface="Arial"/>
              </a:rPr>
              <a:t>ricerche</a:t>
            </a:r>
            <a:r>
              <a:rPr sz="1800" spc="-10" dirty="0">
                <a:solidFill>
                  <a:srgbClr val="666666"/>
                </a:solidFill>
                <a:latin typeface="Arial"/>
                <a:cs typeface="Arial"/>
              </a:rPr>
              <a:t> </a:t>
            </a:r>
            <a:r>
              <a:rPr sz="1800" spc="-25" dirty="0">
                <a:solidFill>
                  <a:srgbClr val="666666"/>
                </a:solidFill>
                <a:latin typeface="Arial"/>
                <a:cs typeface="Arial"/>
              </a:rPr>
              <a:t>in </a:t>
            </a:r>
            <a:r>
              <a:rPr sz="1800" dirty="0">
                <a:solidFill>
                  <a:srgbClr val="666666"/>
                </a:solidFill>
                <a:latin typeface="Arial"/>
                <a:cs typeface="Arial"/>
              </a:rPr>
              <a:t>ambito</a:t>
            </a:r>
            <a:r>
              <a:rPr sz="1800" spc="-40" dirty="0">
                <a:solidFill>
                  <a:srgbClr val="666666"/>
                </a:solidFill>
                <a:latin typeface="Arial"/>
                <a:cs typeface="Arial"/>
              </a:rPr>
              <a:t> </a:t>
            </a:r>
            <a:r>
              <a:rPr sz="1800" dirty="0">
                <a:solidFill>
                  <a:srgbClr val="666666"/>
                </a:solidFill>
                <a:latin typeface="Arial"/>
                <a:cs typeface="Arial"/>
              </a:rPr>
              <a:t>oncologico,</a:t>
            </a:r>
            <a:r>
              <a:rPr sz="1800" spc="-5" dirty="0">
                <a:solidFill>
                  <a:srgbClr val="666666"/>
                </a:solidFill>
                <a:latin typeface="Arial"/>
                <a:cs typeface="Arial"/>
              </a:rPr>
              <a:t> </a:t>
            </a:r>
            <a:r>
              <a:rPr sz="1800" dirty="0">
                <a:solidFill>
                  <a:srgbClr val="666666"/>
                </a:solidFill>
                <a:latin typeface="Arial"/>
                <a:cs typeface="Arial"/>
              </a:rPr>
              <a:t>i</a:t>
            </a:r>
            <a:r>
              <a:rPr sz="1800" spc="-40" dirty="0">
                <a:solidFill>
                  <a:srgbClr val="666666"/>
                </a:solidFill>
                <a:latin typeface="Arial"/>
                <a:cs typeface="Arial"/>
              </a:rPr>
              <a:t> </a:t>
            </a:r>
            <a:r>
              <a:rPr sz="1800" dirty="0">
                <a:solidFill>
                  <a:srgbClr val="666666"/>
                </a:solidFill>
                <a:latin typeface="Arial"/>
                <a:cs typeface="Arial"/>
              </a:rPr>
              <a:t>tumori</a:t>
            </a:r>
            <a:r>
              <a:rPr sz="1800" spc="-30" dirty="0">
                <a:solidFill>
                  <a:srgbClr val="666666"/>
                </a:solidFill>
                <a:latin typeface="Arial"/>
                <a:cs typeface="Arial"/>
              </a:rPr>
              <a:t> </a:t>
            </a:r>
            <a:r>
              <a:rPr sz="1800" dirty="0">
                <a:solidFill>
                  <a:srgbClr val="666666"/>
                </a:solidFill>
                <a:latin typeface="Arial"/>
                <a:cs typeface="Arial"/>
              </a:rPr>
              <a:t>maggiormente</a:t>
            </a:r>
            <a:r>
              <a:rPr sz="1800" spc="-15" dirty="0">
                <a:solidFill>
                  <a:srgbClr val="666666"/>
                </a:solidFill>
                <a:latin typeface="Arial"/>
                <a:cs typeface="Arial"/>
              </a:rPr>
              <a:t> </a:t>
            </a:r>
            <a:r>
              <a:rPr sz="1800" spc="-10" dirty="0">
                <a:solidFill>
                  <a:srgbClr val="666666"/>
                </a:solidFill>
                <a:latin typeface="Arial"/>
                <a:cs typeface="Arial"/>
              </a:rPr>
              <a:t>correlati </a:t>
            </a:r>
            <a:r>
              <a:rPr sz="1800" dirty="0">
                <a:solidFill>
                  <a:srgbClr val="666666"/>
                </a:solidFill>
                <a:latin typeface="Arial"/>
                <a:cs typeface="Arial"/>
              </a:rPr>
              <a:t>all’alimentazione</a:t>
            </a:r>
            <a:r>
              <a:rPr sz="1800" spc="-45" dirty="0">
                <a:solidFill>
                  <a:srgbClr val="666666"/>
                </a:solidFill>
                <a:latin typeface="Arial"/>
                <a:cs typeface="Arial"/>
              </a:rPr>
              <a:t> </a:t>
            </a:r>
            <a:r>
              <a:rPr sz="1800" dirty="0">
                <a:solidFill>
                  <a:srgbClr val="666666"/>
                </a:solidFill>
                <a:latin typeface="Arial"/>
                <a:cs typeface="Arial"/>
              </a:rPr>
              <a:t>risultano</a:t>
            </a:r>
            <a:r>
              <a:rPr sz="1800" spc="-70" dirty="0">
                <a:solidFill>
                  <a:srgbClr val="666666"/>
                </a:solidFill>
                <a:latin typeface="Arial"/>
                <a:cs typeface="Arial"/>
              </a:rPr>
              <a:t> </a:t>
            </a:r>
            <a:r>
              <a:rPr sz="1800" spc="-10" dirty="0">
                <a:solidFill>
                  <a:srgbClr val="666666"/>
                </a:solidFill>
                <a:latin typeface="Arial"/>
                <a:cs typeface="Arial"/>
              </a:rPr>
              <a:t>essere:</a:t>
            </a:r>
            <a:endParaRPr sz="1800">
              <a:latin typeface="Arial"/>
              <a:cs typeface="Arial"/>
            </a:endParaRPr>
          </a:p>
          <a:p>
            <a:pPr marL="155575" indent="-142875">
              <a:lnSpc>
                <a:spcPct val="100000"/>
              </a:lnSpc>
              <a:buChar char="•"/>
              <a:tabLst>
                <a:tab pos="155575" algn="l"/>
              </a:tabLst>
            </a:pPr>
            <a:r>
              <a:rPr sz="1800" spc="-10" dirty="0">
                <a:solidFill>
                  <a:srgbClr val="666666"/>
                </a:solidFill>
                <a:latin typeface="Arial"/>
                <a:cs typeface="Arial"/>
              </a:rPr>
              <a:t>pancreas;</a:t>
            </a:r>
            <a:endParaRPr sz="1800">
              <a:latin typeface="Arial"/>
              <a:cs typeface="Arial"/>
            </a:endParaRPr>
          </a:p>
          <a:p>
            <a:pPr marL="155575" indent="-142875">
              <a:lnSpc>
                <a:spcPct val="100000"/>
              </a:lnSpc>
              <a:buChar char="•"/>
              <a:tabLst>
                <a:tab pos="155575" algn="l"/>
              </a:tabLst>
            </a:pPr>
            <a:r>
              <a:rPr sz="1800" spc="-10" dirty="0">
                <a:solidFill>
                  <a:srgbClr val="666666"/>
                </a:solidFill>
                <a:latin typeface="Arial"/>
                <a:cs typeface="Arial"/>
              </a:rPr>
              <a:t>fegato;</a:t>
            </a:r>
            <a:endParaRPr sz="1800">
              <a:latin typeface="Arial"/>
              <a:cs typeface="Arial"/>
            </a:endParaRPr>
          </a:p>
          <a:p>
            <a:pPr marL="155575" indent="-142875">
              <a:lnSpc>
                <a:spcPct val="100000"/>
              </a:lnSpc>
              <a:buChar char="•"/>
              <a:tabLst>
                <a:tab pos="155575" algn="l"/>
              </a:tabLst>
            </a:pPr>
            <a:r>
              <a:rPr sz="1800" spc="-10" dirty="0">
                <a:solidFill>
                  <a:srgbClr val="666666"/>
                </a:solidFill>
                <a:latin typeface="Arial"/>
                <a:cs typeface="Arial"/>
              </a:rPr>
              <a:t>stomaco;</a:t>
            </a:r>
            <a:endParaRPr sz="1800">
              <a:latin typeface="Arial"/>
              <a:cs typeface="Arial"/>
            </a:endParaRPr>
          </a:p>
          <a:p>
            <a:pPr marL="155575" indent="-142875">
              <a:lnSpc>
                <a:spcPct val="100000"/>
              </a:lnSpc>
              <a:buChar char="•"/>
              <a:tabLst>
                <a:tab pos="155575" algn="l"/>
              </a:tabLst>
            </a:pPr>
            <a:r>
              <a:rPr sz="1800" spc="-10" dirty="0">
                <a:solidFill>
                  <a:srgbClr val="666666"/>
                </a:solidFill>
                <a:latin typeface="Arial"/>
                <a:cs typeface="Arial"/>
              </a:rPr>
              <a:t>colon;</a:t>
            </a:r>
            <a:endParaRPr sz="1800">
              <a:latin typeface="Arial"/>
              <a:cs typeface="Arial"/>
            </a:endParaRPr>
          </a:p>
          <a:p>
            <a:pPr marL="156210" indent="-144145">
              <a:lnSpc>
                <a:spcPct val="100000"/>
              </a:lnSpc>
              <a:buChar char="•"/>
              <a:tabLst>
                <a:tab pos="156845" algn="l"/>
              </a:tabLst>
            </a:pPr>
            <a:r>
              <a:rPr sz="1800" spc="-10" dirty="0">
                <a:solidFill>
                  <a:srgbClr val="666666"/>
                </a:solidFill>
                <a:latin typeface="Arial"/>
                <a:cs typeface="Arial"/>
              </a:rPr>
              <a:t>mammella;</a:t>
            </a:r>
            <a:endParaRPr sz="1800">
              <a:latin typeface="Arial"/>
              <a:cs typeface="Arial"/>
            </a:endParaRPr>
          </a:p>
          <a:p>
            <a:pPr marL="155575" indent="-142875">
              <a:lnSpc>
                <a:spcPct val="100000"/>
              </a:lnSpc>
              <a:spcBef>
                <a:spcPts val="5"/>
              </a:spcBef>
              <a:buChar char="•"/>
              <a:tabLst>
                <a:tab pos="155575" algn="l"/>
              </a:tabLst>
            </a:pPr>
            <a:r>
              <a:rPr sz="1800" spc="-10" dirty="0">
                <a:solidFill>
                  <a:srgbClr val="666666"/>
                </a:solidFill>
                <a:latin typeface="Arial"/>
                <a:cs typeface="Arial"/>
              </a:rPr>
              <a:t>utero;</a:t>
            </a:r>
            <a:endParaRPr sz="1800">
              <a:latin typeface="Arial"/>
              <a:cs typeface="Arial"/>
            </a:endParaRPr>
          </a:p>
          <a:p>
            <a:pPr marL="155575" indent="-142875">
              <a:lnSpc>
                <a:spcPct val="100000"/>
              </a:lnSpc>
              <a:buChar char="•"/>
              <a:tabLst>
                <a:tab pos="155575" algn="l"/>
              </a:tabLst>
            </a:pPr>
            <a:r>
              <a:rPr sz="1800" spc="-10" dirty="0">
                <a:solidFill>
                  <a:srgbClr val="666666"/>
                </a:solidFill>
                <a:latin typeface="Arial"/>
                <a:cs typeface="Arial"/>
              </a:rPr>
              <a:t>prostata.</a:t>
            </a:r>
            <a:endParaRPr sz="1800">
              <a:latin typeface="Arial"/>
              <a:cs typeface="Arial"/>
            </a:endParaRPr>
          </a:p>
        </p:txBody>
      </p:sp>
      <p:pic>
        <p:nvPicPr>
          <p:cNvPr id="3" name="object 3"/>
          <p:cNvPicPr/>
          <p:nvPr/>
        </p:nvPicPr>
        <p:blipFill>
          <a:blip r:embed="rId2" cstate="print"/>
          <a:stretch>
            <a:fillRect/>
          </a:stretch>
        </p:blipFill>
        <p:spPr>
          <a:xfrm>
            <a:off x="6230111" y="1086611"/>
            <a:ext cx="5833872" cy="37002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object 4"/>
          <p:cNvPicPr/>
          <p:nvPr/>
        </p:nvPicPr>
        <p:blipFill>
          <a:blip r:embed="rId3" cstate="print"/>
          <a:stretch>
            <a:fillRect/>
          </a:stretch>
        </p:blipFill>
        <p:spPr>
          <a:xfrm>
            <a:off x="3352800" y="4943982"/>
            <a:ext cx="2552700" cy="17907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362200" y="990600"/>
            <a:ext cx="7086600" cy="5029199"/>
          </a:xfrm>
          <a:prstGeom prst="rect">
            <a:avLst/>
          </a:prstGeom>
        </p:spPr>
      </p:pic>
      <p:sp>
        <p:nvSpPr>
          <p:cNvPr id="3" name="object 3"/>
          <p:cNvSpPr txBox="1"/>
          <p:nvPr/>
        </p:nvSpPr>
        <p:spPr>
          <a:xfrm>
            <a:off x="5057902" y="191211"/>
            <a:ext cx="2662555" cy="300355"/>
          </a:xfrm>
          <a:prstGeom prst="rect">
            <a:avLst/>
          </a:prstGeom>
        </p:spPr>
        <p:txBody>
          <a:bodyPr vert="horz" wrap="square" lIns="0" tIns="12700" rIns="0" bIns="0" rtlCol="0">
            <a:spAutoFit/>
          </a:bodyPr>
          <a:lstStyle/>
          <a:p>
            <a:pPr marL="12700">
              <a:lnSpc>
                <a:spcPct val="100000"/>
              </a:lnSpc>
              <a:spcBef>
                <a:spcPts val="100"/>
              </a:spcBef>
            </a:pPr>
            <a:r>
              <a:rPr sz="1800" b="1" spc="-10" dirty="0">
                <a:latin typeface="Calibri"/>
                <a:cs typeface="Calibri"/>
              </a:rPr>
              <a:t>DECALOGO</a:t>
            </a:r>
            <a:r>
              <a:rPr sz="1800" b="1" spc="-50" dirty="0">
                <a:latin typeface="Calibri"/>
                <a:cs typeface="Calibri"/>
              </a:rPr>
              <a:t> </a:t>
            </a:r>
            <a:r>
              <a:rPr sz="1800" b="1" spc="-20" dirty="0">
                <a:latin typeface="Calibri"/>
                <a:cs typeface="Calibri"/>
              </a:rPr>
              <a:t>DIETA</a:t>
            </a:r>
            <a:r>
              <a:rPr sz="1800" b="1" spc="-45" dirty="0">
                <a:latin typeface="Calibri"/>
                <a:cs typeface="Calibri"/>
              </a:rPr>
              <a:t> </a:t>
            </a:r>
            <a:r>
              <a:rPr sz="1800" b="1" spc="-10" dirty="0">
                <a:latin typeface="Calibri"/>
                <a:cs typeface="Calibri"/>
              </a:rPr>
              <a:t>PERFETTA</a:t>
            </a:r>
            <a:endParaRPr sz="1800">
              <a:latin typeface="Calibri"/>
              <a:cs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117091" y="478536"/>
            <a:ext cx="9945624" cy="6062472"/>
          </a:xfrm>
          <a:prstGeom prst="rect">
            <a:avLst/>
          </a:prstGeom>
        </p:spPr>
      </p:pic>
      <p:sp>
        <p:nvSpPr>
          <p:cNvPr id="3" name="object 3"/>
          <p:cNvSpPr txBox="1"/>
          <p:nvPr/>
        </p:nvSpPr>
        <p:spPr>
          <a:xfrm>
            <a:off x="4527296" y="126314"/>
            <a:ext cx="3094990" cy="300355"/>
          </a:xfrm>
          <a:prstGeom prst="rect">
            <a:avLst/>
          </a:prstGeom>
        </p:spPr>
        <p:txBody>
          <a:bodyPr vert="horz" wrap="square" lIns="0" tIns="12700" rIns="0" bIns="0" rtlCol="0">
            <a:spAutoFit/>
          </a:bodyPr>
          <a:lstStyle/>
          <a:p>
            <a:pPr marL="12700">
              <a:lnSpc>
                <a:spcPct val="100000"/>
              </a:lnSpc>
              <a:spcBef>
                <a:spcPts val="100"/>
              </a:spcBef>
            </a:pPr>
            <a:r>
              <a:rPr sz="1800" dirty="0">
                <a:latin typeface="Calibri"/>
                <a:cs typeface="Calibri"/>
              </a:rPr>
              <a:t>PIRAMIDE</a:t>
            </a:r>
            <a:r>
              <a:rPr sz="1800" spc="-70" dirty="0">
                <a:latin typeface="Calibri"/>
                <a:cs typeface="Calibri"/>
              </a:rPr>
              <a:t> </a:t>
            </a:r>
            <a:r>
              <a:rPr sz="1800" spc="-10" dirty="0">
                <a:latin typeface="Calibri"/>
                <a:cs typeface="Calibri"/>
              </a:rPr>
              <a:t>DELL’</a:t>
            </a:r>
            <a:r>
              <a:rPr sz="1800" spc="-35" dirty="0">
                <a:latin typeface="Calibri"/>
                <a:cs typeface="Calibri"/>
              </a:rPr>
              <a:t> </a:t>
            </a:r>
            <a:r>
              <a:rPr sz="1800" spc="-10" dirty="0">
                <a:latin typeface="Calibri"/>
                <a:cs typeface="Calibri"/>
              </a:rPr>
              <a:t>ALIMENTAZIONE</a:t>
            </a:r>
            <a:endParaRPr sz="1800">
              <a:latin typeface="Calibri"/>
              <a:cs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800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438400" y="652398"/>
            <a:ext cx="7467599" cy="382156"/>
          </a:xfrm>
          <a:prstGeom prst="rect">
            <a:avLst/>
          </a:prstGeom>
        </p:spPr>
        <p:txBody>
          <a:bodyPr vert="horz" wrap="square" lIns="0" tIns="12700" rIns="0" bIns="0" rtlCol="0">
            <a:spAutoFit/>
          </a:bodyPr>
          <a:lstStyle/>
          <a:p>
            <a:pPr marL="12700">
              <a:lnSpc>
                <a:spcPct val="100000"/>
              </a:lnSpc>
              <a:spcBef>
                <a:spcPts val="100"/>
              </a:spcBef>
            </a:pPr>
            <a:r>
              <a:rPr sz="2400" dirty="0">
                <a:solidFill>
                  <a:srgbClr val="343841"/>
                </a:solidFill>
                <a:latin typeface="Times New Roman" panose="02020603050405020304" pitchFamily="18" charset="0"/>
                <a:cs typeface="Times New Roman" panose="02020603050405020304" pitchFamily="18" charset="0"/>
              </a:rPr>
              <a:t>Sport</a:t>
            </a:r>
            <a:r>
              <a:rPr sz="2400" spc="-40" dirty="0">
                <a:solidFill>
                  <a:srgbClr val="343841"/>
                </a:solidFill>
                <a:latin typeface="Times New Roman" panose="02020603050405020304" pitchFamily="18" charset="0"/>
                <a:cs typeface="Times New Roman" panose="02020603050405020304" pitchFamily="18" charset="0"/>
              </a:rPr>
              <a:t> </a:t>
            </a:r>
            <a:r>
              <a:rPr sz="2400" dirty="0">
                <a:solidFill>
                  <a:srgbClr val="343841"/>
                </a:solidFill>
                <a:latin typeface="Times New Roman" panose="02020603050405020304" pitchFamily="18" charset="0"/>
                <a:cs typeface="Times New Roman" panose="02020603050405020304" pitchFamily="18" charset="0"/>
              </a:rPr>
              <a:t>e</a:t>
            </a:r>
            <a:r>
              <a:rPr sz="2400" spc="-30" dirty="0">
                <a:solidFill>
                  <a:srgbClr val="343841"/>
                </a:solidFill>
                <a:latin typeface="Times New Roman" panose="02020603050405020304" pitchFamily="18" charset="0"/>
                <a:cs typeface="Times New Roman" panose="02020603050405020304" pitchFamily="18" charset="0"/>
              </a:rPr>
              <a:t> </a:t>
            </a:r>
            <a:r>
              <a:rPr sz="2400" dirty="0">
                <a:solidFill>
                  <a:srgbClr val="343841"/>
                </a:solidFill>
                <a:latin typeface="Times New Roman" panose="02020603050405020304" pitchFamily="18" charset="0"/>
                <a:cs typeface="Times New Roman" panose="02020603050405020304" pitchFamily="18" charset="0"/>
              </a:rPr>
              <a:t>corretta</a:t>
            </a:r>
            <a:r>
              <a:rPr sz="2400" spc="-30" dirty="0">
                <a:solidFill>
                  <a:srgbClr val="343841"/>
                </a:solidFill>
                <a:latin typeface="Times New Roman" panose="02020603050405020304" pitchFamily="18" charset="0"/>
                <a:cs typeface="Times New Roman" panose="02020603050405020304" pitchFamily="18" charset="0"/>
              </a:rPr>
              <a:t> </a:t>
            </a:r>
            <a:r>
              <a:rPr sz="2400" dirty="0">
                <a:solidFill>
                  <a:srgbClr val="343841"/>
                </a:solidFill>
                <a:latin typeface="Times New Roman" panose="02020603050405020304" pitchFamily="18" charset="0"/>
                <a:cs typeface="Times New Roman" panose="02020603050405020304" pitchFamily="18" charset="0"/>
              </a:rPr>
              <a:t>alimentazione: connubio</a:t>
            </a:r>
            <a:r>
              <a:rPr sz="2400" spc="-5" dirty="0">
                <a:solidFill>
                  <a:srgbClr val="343841"/>
                </a:solidFill>
                <a:latin typeface="Times New Roman" panose="02020603050405020304" pitchFamily="18" charset="0"/>
                <a:cs typeface="Times New Roman" panose="02020603050405020304" pitchFamily="18" charset="0"/>
              </a:rPr>
              <a:t> </a:t>
            </a:r>
            <a:r>
              <a:rPr sz="2400" spc="-10" dirty="0">
                <a:solidFill>
                  <a:srgbClr val="343841"/>
                </a:solidFill>
                <a:latin typeface="Times New Roman" panose="02020603050405020304" pitchFamily="18" charset="0"/>
                <a:cs typeface="Times New Roman" panose="02020603050405020304" pitchFamily="18" charset="0"/>
              </a:rPr>
              <a:t>perfetto</a:t>
            </a:r>
            <a:endParaRPr sz="2400" dirty="0">
              <a:latin typeface="Times New Roman" panose="02020603050405020304" pitchFamily="18" charset="0"/>
              <a:cs typeface="Times New Roman" panose="02020603050405020304" pitchFamily="18" charset="0"/>
            </a:endParaRPr>
          </a:p>
        </p:txBody>
      </p:sp>
      <p:pic>
        <p:nvPicPr>
          <p:cNvPr id="3" name="object 3"/>
          <p:cNvPicPr/>
          <p:nvPr/>
        </p:nvPicPr>
        <p:blipFill>
          <a:blip r:embed="rId2" cstate="print"/>
          <a:stretch>
            <a:fillRect/>
          </a:stretch>
        </p:blipFill>
        <p:spPr>
          <a:xfrm>
            <a:off x="2276537" y="1368426"/>
            <a:ext cx="7815071" cy="47990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566028" y="687451"/>
            <a:ext cx="5877560" cy="5238750"/>
          </a:xfrm>
          <a:prstGeom prst="rect">
            <a:avLst/>
          </a:prstGeom>
        </p:spPr>
        <p:txBody>
          <a:bodyPr vert="horz" wrap="square" lIns="0" tIns="12700" rIns="0" bIns="0" rtlCol="0">
            <a:spAutoFit/>
          </a:bodyPr>
          <a:lstStyle/>
          <a:p>
            <a:pPr marL="12700">
              <a:lnSpc>
                <a:spcPct val="100000"/>
              </a:lnSpc>
              <a:spcBef>
                <a:spcPts val="100"/>
              </a:spcBef>
            </a:pPr>
            <a:r>
              <a:rPr sz="1800" spc="-20" dirty="0">
                <a:latin typeface="Times New Roman"/>
                <a:cs typeface="Times New Roman"/>
              </a:rPr>
              <a:t>FILASTROCCA</a:t>
            </a:r>
            <a:r>
              <a:rPr sz="1800" spc="-95" dirty="0">
                <a:latin typeface="Times New Roman"/>
                <a:cs typeface="Times New Roman"/>
              </a:rPr>
              <a:t> </a:t>
            </a:r>
            <a:r>
              <a:rPr sz="1800" dirty="0">
                <a:latin typeface="Times New Roman"/>
                <a:cs typeface="Times New Roman"/>
              </a:rPr>
              <a:t>PER</a:t>
            </a:r>
            <a:r>
              <a:rPr sz="1800" spc="20" dirty="0">
                <a:latin typeface="Times New Roman"/>
                <a:cs typeface="Times New Roman"/>
              </a:rPr>
              <a:t> </a:t>
            </a:r>
            <a:r>
              <a:rPr sz="1800" dirty="0">
                <a:latin typeface="Times New Roman"/>
                <a:cs typeface="Times New Roman"/>
              </a:rPr>
              <a:t>CRESCERE</a:t>
            </a:r>
            <a:r>
              <a:rPr sz="1800" spc="35" dirty="0">
                <a:latin typeface="Times New Roman"/>
                <a:cs typeface="Times New Roman"/>
              </a:rPr>
              <a:t> </a:t>
            </a:r>
            <a:r>
              <a:rPr sz="1800" spc="-20" dirty="0">
                <a:latin typeface="Times New Roman"/>
                <a:cs typeface="Times New Roman"/>
              </a:rPr>
              <a:t>SANO</a:t>
            </a:r>
            <a:endParaRPr sz="1800">
              <a:latin typeface="Times New Roman"/>
              <a:cs typeface="Times New Roman"/>
            </a:endParaRPr>
          </a:p>
          <a:p>
            <a:pPr>
              <a:lnSpc>
                <a:spcPct val="100000"/>
              </a:lnSpc>
              <a:spcBef>
                <a:spcPts val="30"/>
              </a:spcBef>
            </a:pPr>
            <a:endParaRPr sz="1850">
              <a:latin typeface="Times New Roman"/>
              <a:cs typeface="Times New Roman"/>
            </a:endParaRPr>
          </a:p>
          <a:p>
            <a:pPr marL="12700" marR="1813560">
              <a:lnSpc>
                <a:spcPct val="100000"/>
              </a:lnSpc>
            </a:pPr>
            <a:r>
              <a:rPr sz="1800" dirty="0">
                <a:latin typeface="Times New Roman"/>
                <a:cs typeface="Times New Roman"/>
              </a:rPr>
              <a:t>PER</a:t>
            </a:r>
            <a:r>
              <a:rPr sz="1800" spc="-70" dirty="0">
                <a:latin typeface="Times New Roman"/>
                <a:cs typeface="Times New Roman"/>
              </a:rPr>
              <a:t> </a:t>
            </a:r>
            <a:r>
              <a:rPr sz="1800" dirty="0">
                <a:latin typeface="Times New Roman"/>
                <a:cs typeface="Times New Roman"/>
              </a:rPr>
              <a:t>CRESCERE,</a:t>
            </a:r>
            <a:r>
              <a:rPr sz="1800" spc="-60" dirty="0">
                <a:latin typeface="Times New Roman"/>
                <a:cs typeface="Times New Roman"/>
              </a:rPr>
              <a:t> </a:t>
            </a:r>
            <a:r>
              <a:rPr sz="1800" dirty="0">
                <a:latin typeface="Times New Roman"/>
                <a:cs typeface="Times New Roman"/>
              </a:rPr>
              <a:t>CORRERE</a:t>
            </a:r>
            <a:r>
              <a:rPr sz="1800" spc="-65" dirty="0">
                <a:latin typeface="Times New Roman"/>
                <a:cs typeface="Times New Roman"/>
              </a:rPr>
              <a:t> </a:t>
            </a:r>
            <a:r>
              <a:rPr sz="1800" dirty="0">
                <a:latin typeface="Times New Roman"/>
                <a:cs typeface="Times New Roman"/>
              </a:rPr>
              <a:t>E</a:t>
            </a:r>
            <a:r>
              <a:rPr sz="1800" spc="-60" dirty="0">
                <a:latin typeface="Times New Roman"/>
                <a:cs typeface="Times New Roman"/>
              </a:rPr>
              <a:t> </a:t>
            </a:r>
            <a:r>
              <a:rPr sz="1800" spc="-20" dirty="0">
                <a:latin typeface="Times New Roman"/>
                <a:cs typeface="Times New Roman"/>
              </a:rPr>
              <a:t>SALTARE </a:t>
            </a:r>
            <a:r>
              <a:rPr sz="1800" spc="-10" dirty="0">
                <a:latin typeface="Times New Roman"/>
                <a:cs typeface="Times New Roman"/>
              </a:rPr>
              <a:t>CORRETTAMENTE</a:t>
            </a:r>
            <a:r>
              <a:rPr sz="1800" spc="-75" dirty="0">
                <a:latin typeface="Times New Roman"/>
                <a:cs typeface="Times New Roman"/>
              </a:rPr>
              <a:t> </a:t>
            </a:r>
            <a:r>
              <a:rPr sz="1800" dirty="0">
                <a:latin typeface="Times New Roman"/>
                <a:cs typeface="Times New Roman"/>
              </a:rPr>
              <a:t>DEVI</a:t>
            </a:r>
            <a:r>
              <a:rPr sz="1800" spc="-75" dirty="0">
                <a:latin typeface="Times New Roman"/>
                <a:cs typeface="Times New Roman"/>
              </a:rPr>
              <a:t> </a:t>
            </a:r>
            <a:r>
              <a:rPr sz="1800" spc="-10" dirty="0">
                <a:latin typeface="Times New Roman"/>
                <a:cs typeface="Times New Roman"/>
              </a:rPr>
              <a:t>MANGIARE,</a:t>
            </a:r>
            <a:endParaRPr sz="1800">
              <a:latin typeface="Times New Roman"/>
              <a:cs typeface="Times New Roman"/>
            </a:endParaRPr>
          </a:p>
          <a:p>
            <a:pPr marL="12700" marR="378460">
              <a:lnSpc>
                <a:spcPct val="100000"/>
              </a:lnSpc>
            </a:pPr>
            <a:r>
              <a:rPr sz="1800" dirty="0">
                <a:latin typeface="Times New Roman"/>
                <a:cs typeface="Times New Roman"/>
              </a:rPr>
              <a:t>NELLA</a:t>
            </a:r>
            <a:r>
              <a:rPr sz="1800" spc="-114" dirty="0">
                <a:latin typeface="Times New Roman"/>
                <a:cs typeface="Times New Roman"/>
              </a:rPr>
              <a:t> </a:t>
            </a:r>
            <a:r>
              <a:rPr sz="1800" spc="-75" dirty="0">
                <a:latin typeface="Times New Roman"/>
                <a:cs typeface="Times New Roman"/>
              </a:rPr>
              <a:t>PASTA</a:t>
            </a:r>
            <a:r>
              <a:rPr sz="1800" spc="-105" dirty="0">
                <a:latin typeface="Times New Roman"/>
                <a:cs typeface="Times New Roman"/>
              </a:rPr>
              <a:t> </a:t>
            </a:r>
            <a:r>
              <a:rPr sz="1800" dirty="0">
                <a:latin typeface="Times New Roman"/>
                <a:cs typeface="Times New Roman"/>
              </a:rPr>
              <a:t>E</a:t>
            </a:r>
            <a:r>
              <a:rPr sz="1800" spc="-15" dirty="0">
                <a:latin typeface="Times New Roman"/>
                <a:cs typeface="Times New Roman"/>
              </a:rPr>
              <a:t> </a:t>
            </a:r>
            <a:r>
              <a:rPr sz="1800" dirty="0">
                <a:latin typeface="Times New Roman"/>
                <a:cs typeface="Times New Roman"/>
              </a:rPr>
              <a:t>NEL</a:t>
            </a:r>
            <a:r>
              <a:rPr sz="1800" spc="-80" dirty="0">
                <a:latin typeface="Times New Roman"/>
                <a:cs typeface="Times New Roman"/>
              </a:rPr>
              <a:t> </a:t>
            </a:r>
            <a:r>
              <a:rPr sz="1800" spc="-25" dirty="0">
                <a:latin typeface="Times New Roman"/>
                <a:cs typeface="Times New Roman"/>
              </a:rPr>
              <a:t>PANE</a:t>
            </a:r>
            <a:r>
              <a:rPr sz="1800" spc="5" dirty="0">
                <a:latin typeface="Times New Roman"/>
                <a:cs typeface="Times New Roman"/>
              </a:rPr>
              <a:t> </a:t>
            </a:r>
            <a:r>
              <a:rPr sz="1800" dirty="0">
                <a:latin typeface="Times New Roman"/>
                <a:cs typeface="Times New Roman"/>
              </a:rPr>
              <a:t>CI</a:t>
            </a:r>
            <a:r>
              <a:rPr sz="1800" spc="-20" dirty="0">
                <a:latin typeface="Times New Roman"/>
                <a:cs typeface="Times New Roman"/>
              </a:rPr>
              <a:t> </a:t>
            </a:r>
            <a:r>
              <a:rPr sz="1800" dirty="0">
                <a:latin typeface="Times New Roman"/>
                <a:cs typeface="Times New Roman"/>
              </a:rPr>
              <a:t>SONO</a:t>
            </a:r>
            <a:r>
              <a:rPr sz="1800" spc="-5" dirty="0">
                <a:latin typeface="Times New Roman"/>
                <a:cs typeface="Times New Roman"/>
              </a:rPr>
              <a:t> </a:t>
            </a:r>
            <a:r>
              <a:rPr sz="1800" dirty="0">
                <a:latin typeface="Times New Roman"/>
                <a:cs typeface="Times New Roman"/>
              </a:rPr>
              <a:t>I</a:t>
            </a:r>
            <a:r>
              <a:rPr sz="1800" spc="-15" dirty="0">
                <a:latin typeface="Times New Roman"/>
                <a:cs typeface="Times New Roman"/>
              </a:rPr>
              <a:t> </a:t>
            </a:r>
            <a:r>
              <a:rPr sz="1800" spc="-25" dirty="0">
                <a:latin typeface="Times New Roman"/>
                <a:cs typeface="Times New Roman"/>
              </a:rPr>
              <a:t>CARBOIDRATI </a:t>
            </a:r>
            <a:r>
              <a:rPr sz="1800" dirty="0">
                <a:latin typeface="Times New Roman"/>
                <a:cs typeface="Times New Roman"/>
              </a:rPr>
              <a:t>SENTIRAI</a:t>
            </a:r>
            <a:r>
              <a:rPr sz="1800" spc="-35" dirty="0">
                <a:latin typeface="Times New Roman"/>
                <a:cs typeface="Times New Roman"/>
              </a:rPr>
              <a:t> </a:t>
            </a:r>
            <a:r>
              <a:rPr sz="1800" dirty="0">
                <a:latin typeface="Times New Roman"/>
                <a:cs typeface="Times New Roman"/>
              </a:rPr>
              <a:t>CHE</a:t>
            </a:r>
            <a:r>
              <a:rPr sz="1800" spc="-15" dirty="0">
                <a:latin typeface="Times New Roman"/>
                <a:cs typeface="Times New Roman"/>
              </a:rPr>
              <a:t> </a:t>
            </a:r>
            <a:r>
              <a:rPr sz="1800" spc="-20" dirty="0">
                <a:latin typeface="Times New Roman"/>
                <a:cs typeface="Times New Roman"/>
              </a:rPr>
              <a:t>ENERGIA</a:t>
            </a:r>
            <a:r>
              <a:rPr sz="1800" spc="-100" dirty="0">
                <a:latin typeface="Times New Roman"/>
                <a:cs typeface="Times New Roman"/>
              </a:rPr>
              <a:t> </a:t>
            </a:r>
            <a:r>
              <a:rPr sz="1800" spc="-20" dirty="0">
                <a:latin typeface="Times New Roman"/>
                <a:cs typeface="Times New Roman"/>
              </a:rPr>
              <a:t>DOPO</a:t>
            </a:r>
            <a:r>
              <a:rPr sz="1800" spc="-100" dirty="0">
                <a:latin typeface="Times New Roman"/>
                <a:cs typeface="Times New Roman"/>
              </a:rPr>
              <a:t> </a:t>
            </a:r>
            <a:r>
              <a:rPr sz="1800" spc="-40" dirty="0">
                <a:latin typeface="Times New Roman"/>
                <a:cs typeface="Times New Roman"/>
              </a:rPr>
              <a:t>AVERLI</a:t>
            </a:r>
            <a:r>
              <a:rPr sz="1800" spc="-15" dirty="0">
                <a:latin typeface="Times New Roman"/>
                <a:cs typeface="Times New Roman"/>
              </a:rPr>
              <a:t> </a:t>
            </a:r>
            <a:r>
              <a:rPr sz="1800" spc="-10" dirty="0">
                <a:latin typeface="Times New Roman"/>
                <a:cs typeface="Times New Roman"/>
              </a:rPr>
              <a:t>MANGIATI! </a:t>
            </a:r>
            <a:r>
              <a:rPr sz="1800" spc="-20" dirty="0">
                <a:latin typeface="Times New Roman"/>
                <a:cs typeface="Times New Roman"/>
              </a:rPr>
              <a:t>RICORDA</a:t>
            </a:r>
            <a:r>
              <a:rPr sz="1800" spc="-100" dirty="0">
                <a:latin typeface="Times New Roman"/>
                <a:cs typeface="Times New Roman"/>
              </a:rPr>
              <a:t> </a:t>
            </a:r>
            <a:r>
              <a:rPr sz="1800" dirty="0">
                <a:latin typeface="Times New Roman"/>
                <a:cs typeface="Times New Roman"/>
              </a:rPr>
              <a:t>CHE</a:t>
            </a:r>
            <a:r>
              <a:rPr sz="1800" spc="-10" dirty="0">
                <a:latin typeface="Times New Roman"/>
                <a:cs typeface="Times New Roman"/>
              </a:rPr>
              <a:t> </a:t>
            </a:r>
            <a:r>
              <a:rPr sz="1800" dirty="0">
                <a:latin typeface="Times New Roman"/>
                <a:cs typeface="Times New Roman"/>
              </a:rPr>
              <a:t>GLI</a:t>
            </a:r>
            <a:r>
              <a:rPr sz="1800" spc="-10" dirty="0">
                <a:latin typeface="Times New Roman"/>
                <a:cs typeface="Times New Roman"/>
              </a:rPr>
              <a:t> </a:t>
            </a:r>
            <a:r>
              <a:rPr sz="1800" dirty="0">
                <a:latin typeface="Times New Roman"/>
                <a:cs typeface="Times New Roman"/>
              </a:rPr>
              <a:t>ZUCCHERI</a:t>
            </a:r>
            <a:r>
              <a:rPr sz="1800" spc="-35" dirty="0">
                <a:latin typeface="Times New Roman"/>
                <a:cs typeface="Times New Roman"/>
              </a:rPr>
              <a:t> </a:t>
            </a:r>
            <a:r>
              <a:rPr sz="1800" spc="-55" dirty="0">
                <a:latin typeface="Times New Roman"/>
                <a:cs typeface="Times New Roman"/>
              </a:rPr>
              <a:t>VANNO</a:t>
            </a:r>
            <a:r>
              <a:rPr sz="1800" dirty="0">
                <a:latin typeface="Times New Roman"/>
                <a:cs typeface="Times New Roman"/>
              </a:rPr>
              <a:t> </a:t>
            </a:r>
            <a:r>
              <a:rPr sz="1800" spc="-10" dirty="0">
                <a:latin typeface="Times New Roman"/>
                <a:cs typeface="Times New Roman"/>
              </a:rPr>
              <a:t>CONSUMATI </a:t>
            </a:r>
            <a:r>
              <a:rPr sz="1800" dirty="0">
                <a:latin typeface="Times New Roman"/>
                <a:cs typeface="Times New Roman"/>
              </a:rPr>
              <a:t>CON</a:t>
            </a:r>
            <a:r>
              <a:rPr sz="1800" spc="-45" dirty="0">
                <a:latin typeface="Times New Roman"/>
                <a:cs typeface="Times New Roman"/>
              </a:rPr>
              <a:t> </a:t>
            </a:r>
            <a:r>
              <a:rPr sz="1800" spc="-10" dirty="0">
                <a:latin typeface="Times New Roman"/>
                <a:cs typeface="Times New Roman"/>
              </a:rPr>
              <a:t>MODERAZIONE</a:t>
            </a:r>
            <a:endParaRPr sz="1800">
              <a:latin typeface="Times New Roman"/>
              <a:cs typeface="Times New Roman"/>
            </a:endParaRPr>
          </a:p>
          <a:p>
            <a:pPr marL="68580">
              <a:lnSpc>
                <a:spcPct val="100000"/>
              </a:lnSpc>
              <a:spcBef>
                <a:spcPts val="5"/>
              </a:spcBef>
            </a:pPr>
            <a:r>
              <a:rPr sz="1800" dirty="0">
                <a:latin typeface="Times New Roman"/>
                <a:cs typeface="Times New Roman"/>
              </a:rPr>
              <a:t>E’MEGLIO</a:t>
            </a:r>
            <a:r>
              <a:rPr sz="1800" spc="15" dirty="0">
                <a:latin typeface="Times New Roman"/>
                <a:cs typeface="Times New Roman"/>
              </a:rPr>
              <a:t> </a:t>
            </a:r>
            <a:r>
              <a:rPr sz="1800" spc="-10" dirty="0">
                <a:latin typeface="Times New Roman"/>
                <a:cs typeface="Times New Roman"/>
              </a:rPr>
              <a:t>MANGIARLI</a:t>
            </a:r>
            <a:r>
              <a:rPr sz="1800" spc="-55" dirty="0">
                <a:latin typeface="Times New Roman"/>
                <a:cs typeface="Times New Roman"/>
              </a:rPr>
              <a:t> </a:t>
            </a:r>
            <a:r>
              <a:rPr sz="1800" dirty="0">
                <a:latin typeface="Times New Roman"/>
                <a:cs typeface="Times New Roman"/>
              </a:rPr>
              <a:t>A</a:t>
            </a:r>
            <a:r>
              <a:rPr sz="1800" spc="-90" dirty="0">
                <a:latin typeface="Times New Roman"/>
                <a:cs typeface="Times New Roman"/>
              </a:rPr>
              <a:t> </a:t>
            </a:r>
            <a:r>
              <a:rPr sz="1800" spc="-10" dirty="0">
                <a:latin typeface="Times New Roman"/>
                <a:cs typeface="Times New Roman"/>
              </a:rPr>
              <a:t>COLAZIONE!</a:t>
            </a:r>
            <a:endParaRPr sz="1800">
              <a:latin typeface="Times New Roman"/>
              <a:cs typeface="Times New Roman"/>
            </a:endParaRPr>
          </a:p>
          <a:p>
            <a:pPr marL="12700" marR="579755">
              <a:lnSpc>
                <a:spcPct val="100000"/>
              </a:lnSpc>
            </a:pPr>
            <a:r>
              <a:rPr sz="1800" dirty="0">
                <a:latin typeface="Times New Roman"/>
                <a:cs typeface="Times New Roman"/>
              </a:rPr>
              <a:t>LE</a:t>
            </a:r>
            <a:r>
              <a:rPr sz="1800" spc="-55" dirty="0">
                <a:latin typeface="Times New Roman"/>
                <a:cs typeface="Times New Roman"/>
              </a:rPr>
              <a:t> </a:t>
            </a:r>
            <a:r>
              <a:rPr sz="1800" dirty="0">
                <a:latin typeface="Times New Roman"/>
                <a:cs typeface="Times New Roman"/>
              </a:rPr>
              <a:t>PROTEINE</a:t>
            </a:r>
            <a:r>
              <a:rPr sz="1800" spc="-20" dirty="0">
                <a:latin typeface="Times New Roman"/>
                <a:cs typeface="Times New Roman"/>
              </a:rPr>
              <a:t> </a:t>
            </a:r>
            <a:r>
              <a:rPr sz="1800" spc="-10" dirty="0">
                <a:latin typeface="Times New Roman"/>
                <a:cs typeface="Times New Roman"/>
              </a:rPr>
              <a:t>DELLA</a:t>
            </a:r>
            <a:r>
              <a:rPr sz="1800" spc="-105" dirty="0">
                <a:latin typeface="Times New Roman"/>
                <a:cs typeface="Times New Roman"/>
              </a:rPr>
              <a:t> </a:t>
            </a:r>
            <a:r>
              <a:rPr sz="1800" dirty="0">
                <a:latin typeface="Times New Roman"/>
                <a:cs typeface="Times New Roman"/>
              </a:rPr>
              <a:t>CARNE,</a:t>
            </a:r>
            <a:r>
              <a:rPr sz="1800" spc="-5" dirty="0">
                <a:latin typeface="Times New Roman"/>
                <a:cs typeface="Times New Roman"/>
              </a:rPr>
              <a:t> </a:t>
            </a:r>
            <a:r>
              <a:rPr sz="1800" dirty="0">
                <a:latin typeface="Times New Roman"/>
                <a:cs typeface="Times New Roman"/>
              </a:rPr>
              <a:t>DELLE</a:t>
            </a:r>
            <a:r>
              <a:rPr sz="1800" spc="-35" dirty="0">
                <a:latin typeface="Times New Roman"/>
                <a:cs typeface="Times New Roman"/>
              </a:rPr>
              <a:t> </a:t>
            </a:r>
            <a:r>
              <a:rPr sz="1800" spc="-80" dirty="0">
                <a:latin typeface="Times New Roman"/>
                <a:cs typeface="Times New Roman"/>
              </a:rPr>
              <a:t>UOVA</a:t>
            </a:r>
            <a:r>
              <a:rPr sz="1800" spc="-100" dirty="0">
                <a:latin typeface="Times New Roman"/>
                <a:cs typeface="Times New Roman"/>
              </a:rPr>
              <a:t> </a:t>
            </a:r>
            <a:r>
              <a:rPr sz="1800" dirty="0">
                <a:latin typeface="Times New Roman"/>
                <a:cs typeface="Times New Roman"/>
              </a:rPr>
              <a:t>E</a:t>
            </a:r>
            <a:r>
              <a:rPr sz="1800" spc="-20" dirty="0">
                <a:latin typeface="Times New Roman"/>
                <a:cs typeface="Times New Roman"/>
              </a:rPr>
              <a:t> </a:t>
            </a:r>
            <a:r>
              <a:rPr sz="1800" spc="-25" dirty="0">
                <a:latin typeface="Times New Roman"/>
                <a:cs typeface="Times New Roman"/>
              </a:rPr>
              <a:t>DEL </a:t>
            </a:r>
            <a:r>
              <a:rPr sz="1800" dirty="0">
                <a:latin typeface="Times New Roman"/>
                <a:cs typeface="Times New Roman"/>
              </a:rPr>
              <a:t>PESCE</a:t>
            </a:r>
            <a:r>
              <a:rPr sz="1800" spc="-45" dirty="0">
                <a:latin typeface="Times New Roman"/>
                <a:cs typeface="Times New Roman"/>
              </a:rPr>
              <a:t> </a:t>
            </a:r>
            <a:r>
              <a:rPr sz="1800" dirty="0">
                <a:latin typeface="Times New Roman"/>
                <a:cs typeface="Times New Roman"/>
              </a:rPr>
              <a:t>SONO</a:t>
            </a:r>
            <a:r>
              <a:rPr sz="1800" spc="-30" dirty="0">
                <a:latin typeface="Times New Roman"/>
                <a:cs typeface="Times New Roman"/>
              </a:rPr>
              <a:t> </a:t>
            </a:r>
            <a:r>
              <a:rPr sz="1800" spc="-10" dirty="0">
                <a:latin typeface="Times New Roman"/>
                <a:cs typeface="Times New Roman"/>
              </a:rPr>
              <a:t>INDISPENSABILI</a:t>
            </a:r>
            <a:r>
              <a:rPr sz="1800" spc="-15" dirty="0">
                <a:latin typeface="Times New Roman"/>
                <a:cs typeface="Times New Roman"/>
              </a:rPr>
              <a:t> </a:t>
            </a:r>
            <a:r>
              <a:rPr sz="1800" dirty="0">
                <a:latin typeface="Times New Roman"/>
                <a:cs typeface="Times New Roman"/>
              </a:rPr>
              <a:t>PER</a:t>
            </a:r>
            <a:r>
              <a:rPr sz="1800" spc="-55" dirty="0">
                <a:latin typeface="Times New Roman"/>
                <a:cs typeface="Times New Roman"/>
              </a:rPr>
              <a:t> </a:t>
            </a:r>
            <a:r>
              <a:rPr sz="1800" dirty="0">
                <a:latin typeface="Times New Roman"/>
                <a:cs typeface="Times New Roman"/>
              </a:rPr>
              <a:t>CHI</a:t>
            </a:r>
            <a:r>
              <a:rPr sz="1800" spc="-45" dirty="0">
                <a:latin typeface="Times New Roman"/>
                <a:cs typeface="Times New Roman"/>
              </a:rPr>
              <a:t> </a:t>
            </a:r>
            <a:r>
              <a:rPr sz="1800" spc="-10" dirty="0">
                <a:latin typeface="Times New Roman"/>
                <a:cs typeface="Times New Roman"/>
              </a:rPr>
              <a:t>CRESCE.</a:t>
            </a:r>
            <a:endParaRPr sz="1800">
              <a:latin typeface="Times New Roman"/>
              <a:cs typeface="Times New Roman"/>
            </a:endParaRPr>
          </a:p>
          <a:p>
            <a:pPr marL="12700" marR="352425">
              <a:lnSpc>
                <a:spcPct val="100000"/>
              </a:lnSpc>
            </a:pPr>
            <a:r>
              <a:rPr sz="1800" dirty="0">
                <a:latin typeface="Times New Roman"/>
                <a:cs typeface="Times New Roman"/>
              </a:rPr>
              <a:t>LE</a:t>
            </a:r>
            <a:r>
              <a:rPr sz="1800" spc="-65" dirty="0">
                <a:latin typeface="Times New Roman"/>
                <a:cs typeface="Times New Roman"/>
              </a:rPr>
              <a:t> </a:t>
            </a:r>
            <a:r>
              <a:rPr sz="1800" spc="-20" dirty="0">
                <a:latin typeface="Times New Roman"/>
                <a:cs typeface="Times New Roman"/>
              </a:rPr>
              <a:t>VITAMINE</a:t>
            </a:r>
            <a:r>
              <a:rPr sz="1800" spc="-5" dirty="0">
                <a:latin typeface="Times New Roman"/>
                <a:cs typeface="Times New Roman"/>
              </a:rPr>
              <a:t> </a:t>
            </a:r>
            <a:r>
              <a:rPr sz="1800" dirty="0">
                <a:latin typeface="Times New Roman"/>
                <a:cs typeface="Times New Roman"/>
              </a:rPr>
              <a:t>DI</a:t>
            </a:r>
            <a:r>
              <a:rPr sz="1800" spc="-10" dirty="0">
                <a:latin typeface="Times New Roman"/>
                <a:cs typeface="Times New Roman"/>
              </a:rPr>
              <a:t> </a:t>
            </a:r>
            <a:r>
              <a:rPr sz="1800" spc="-40" dirty="0">
                <a:latin typeface="Times New Roman"/>
                <a:cs typeface="Times New Roman"/>
              </a:rPr>
              <a:t>FRUTTA</a:t>
            </a:r>
            <a:r>
              <a:rPr sz="1800" spc="-100" dirty="0">
                <a:latin typeface="Times New Roman"/>
                <a:cs typeface="Times New Roman"/>
              </a:rPr>
              <a:t> </a:t>
            </a:r>
            <a:r>
              <a:rPr sz="1800" dirty="0">
                <a:latin typeface="Times New Roman"/>
                <a:cs typeface="Times New Roman"/>
              </a:rPr>
              <a:t>E</a:t>
            </a:r>
            <a:r>
              <a:rPr sz="1800" spc="-50" dirty="0">
                <a:latin typeface="Times New Roman"/>
                <a:cs typeface="Times New Roman"/>
              </a:rPr>
              <a:t> </a:t>
            </a:r>
            <a:r>
              <a:rPr sz="1800" spc="-20" dirty="0">
                <a:latin typeface="Times New Roman"/>
                <a:cs typeface="Times New Roman"/>
              </a:rPr>
              <a:t>VERDURA</a:t>
            </a:r>
            <a:r>
              <a:rPr sz="1800" spc="-195" dirty="0">
                <a:latin typeface="Times New Roman"/>
                <a:cs typeface="Times New Roman"/>
              </a:rPr>
              <a:t> </a:t>
            </a:r>
            <a:r>
              <a:rPr sz="1800" spc="-25" dirty="0">
                <a:latin typeface="Times New Roman"/>
                <a:cs typeface="Times New Roman"/>
              </a:rPr>
              <a:t>AIUTANO</a:t>
            </a:r>
            <a:r>
              <a:rPr sz="1800" dirty="0">
                <a:latin typeface="Times New Roman"/>
                <a:cs typeface="Times New Roman"/>
              </a:rPr>
              <a:t> </a:t>
            </a:r>
            <a:r>
              <a:rPr sz="1800" spc="-25" dirty="0">
                <a:latin typeface="Times New Roman"/>
                <a:cs typeface="Times New Roman"/>
              </a:rPr>
              <a:t>GLI </a:t>
            </a:r>
            <a:r>
              <a:rPr sz="1800" spc="-20" dirty="0">
                <a:latin typeface="Times New Roman"/>
                <a:cs typeface="Times New Roman"/>
              </a:rPr>
              <a:t>ANTICORPI</a:t>
            </a:r>
            <a:r>
              <a:rPr sz="1800" spc="-95" dirty="0">
                <a:latin typeface="Times New Roman"/>
                <a:cs typeface="Times New Roman"/>
              </a:rPr>
              <a:t> </a:t>
            </a:r>
            <a:r>
              <a:rPr sz="1800" spc="-20" dirty="0">
                <a:latin typeface="Times New Roman"/>
                <a:cs typeface="Times New Roman"/>
              </a:rPr>
              <a:t>A</a:t>
            </a:r>
            <a:r>
              <a:rPr sz="1800" spc="-90" dirty="0">
                <a:latin typeface="Times New Roman"/>
                <a:cs typeface="Times New Roman"/>
              </a:rPr>
              <a:t> </a:t>
            </a:r>
            <a:r>
              <a:rPr sz="1800" spc="-40" dirty="0">
                <a:latin typeface="Times New Roman"/>
                <a:cs typeface="Times New Roman"/>
              </a:rPr>
              <a:t>FAR</a:t>
            </a:r>
            <a:r>
              <a:rPr sz="1800" spc="10" dirty="0">
                <a:latin typeface="Times New Roman"/>
                <a:cs typeface="Times New Roman"/>
              </a:rPr>
              <a:t> </a:t>
            </a:r>
            <a:r>
              <a:rPr sz="1800" spc="-10" dirty="0">
                <a:latin typeface="Times New Roman"/>
                <a:cs typeface="Times New Roman"/>
              </a:rPr>
              <a:t>PAURA.</a:t>
            </a:r>
            <a:endParaRPr sz="1800">
              <a:latin typeface="Times New Roman"/>
              <a:cs typeface="Times New Roman"/>
            </a:endParaRPr>
          </a:p>
          <a:p>
            <a:pPr marL="68580">
              <a:lnSpc>
                <a:spcPct val="100000"/>
              </a:lnSpc>
            </a:pPr>
            <a:r>
              <a:rPr sz="1800" spc="-25" dirty="0">
                <a:latin typeface="Times New Roman"/>
                <a:cs typeface="Times New Roman"/>
              </a:rPr>
              <a:t>LATTE</a:t>
            </a:r>
            <a:r>
              <a:rPr sz="1800" spc="-30" dirty="0">
                <a:latin typeface="Times New Roman"/>
                <a:cs typeface="Times New Roman"/>
              </a:rPr>
              <a:t> </a:t>
            </a:r>
            <a:r>
              <a:rPr sz="1800" dirty="0">
                <a:latin typeface="Times New Roman"/>
                <a:cs typeface="Times New Roman"/>
              </a:rPr>
              <a:t>E</a:t>
            </a:r>
            <a:r>
              <a:rPr sz="1800" spc="-30" dirty="0">
                <a:latin typeface="Times New Roman"/>
                <a:cs typeface="Times New Roman"/>
              </a:rPr>
              <a:t> </a:t>
            </a:r>
            <a:r>
              <a:rPr sz="1800" dirty="0">
                <a:latin typeface="Times New Roman"/>
                <a:cs typeface="Times New Roman"/>
              </a:rPr>
              <a:t>FORMAGGIO</a:t>
            </a:r>
            <a:r>
              <a:rPr sz="1800" spc="-15" dirty="0">
                <a:latin typeface="Times New Roman"/>
                <a:cs typeface="Times New Roman"/>
              </a:rPr>
              <a:t> </a:t>
            </a:r>
            <a:r>
              <a:rPr sz="1800" dirty="0">
                <a:latin typeface="Times New Roman"/>
                <a:cs typeface="Times New Roman"/>
              </a:rPr>
              <a:t>DEVI</a:t>
            </a:r>
            <a:r>
              <a:rPr sz="1800" spc="-30" dirty="0">
                <a:latin typeface="Times New Roman"/>
                <a:cs typeface="Times New Roman"/>
              </a:rPr>
              <a:t> </a:t>
            </a:r>
            <a:r>
              <a:rPr sz="1800" dirty="0">
                <a:latin typeface="Times New Roman"/>
                <a:cs typeface="Times New Roman"/>
              </a:rPr>
              <a:t>CONSUMARE</a:t>
            </a:r>
            <a:r>
              <a:rPr sz="1800" spc="-10" dirty="0">
                <a:latin typeface="Times New Roman"/>
                <a:cs typeface="Times New Roman"/>
              </a:rPr>
              <a:t> </a:t>
            </a:r>
            <a:r>
              <a:rPr sz="1800" dirty="0">
                <a:latin typeface="Times New Roman"/>
                <a:cs typeface="Times New Roman"/>
              </a:rPr>
              <a:t>SE</a:t>
            </a:r>
            <a:r>
              <a:rPr sz="1800" spc="-25" dirty="0">
                <a:latin typeface="Times New Roman"/>
                <a:cs typeface="Times New Roman"/>
              </a:rPr>
              <a:t> </a:t>
            </a:r>
            <a:r>
              <a:rPr sz="1800" dirty="0">
                <a:latin typeface="Times New Roman"/>
                <a:cs typeface="Times New Roman"/>
              </a:rPr>
              <a:t>LE</a:t>
            </a:r>
            <a:r>
              <a:rPr sz="1800" spc="-30" dirty="0">
                <a:latin typeface="Times New Roman"/>
                <a:cs typeface="Times New Roman"/>
              </a:rPr>
              <a:t> </a:t>
            </a:r>
            <a:r>
              <a:rPr sz="1800" spc="-20" dirty="0">
                <a:latin typeface="Times New Roman"/>
                <a:cs typeface="Times New Roman"/>
              </a:rPr>
              <a:t>OSSA</a:t>
            </a:r>
            <a:endParaRPr sz="1800">
              <a:latin typeface="Times New Roman"/>
              <a:cs typeface="Times New Roman"/>
            </a:endParaRPr>
          </a:p>
          <a:p>
            <a:pPr marL="12700">
              <a:lnSpc>
                <a:spcPct val="100000"/>
              </a:lnSpc>
              <a:spcBef>
                <a:spcPts val="5"/>
              </a:spcBef>
            </a:pPr>
            <a:r>
              <a:rPr sz="1800" dirty="0">
                <a:latin typeface="Times New Roman"/>
                <a:cs typeface="Times New Roman"/>
              </a:rPr>
              <a:t>VUOI</a:t>
            </a:r>
            <a:r>
              <a:rPr sz="1800" spc="-55" dirty="0">
                <a:latin typeface="Times New Roman"/>
                <a:cs typeface="Times New Roman"/>
              </a:rPr>
              <a:t> </a:t>
            </a:r>
            <a:r>
              <a:rPr sz="1800" spc="-10" dirty="0">
                <a:latin typeface="Times New Roman"/>
                <a:cs typeface="Times New Roman"/>
              </a:rPr>
              <a:t>RINFORZARE!</a:t>
            </a:r>
            <a:endParaRPr sz="1800">
              <a:latin typeface="Times New Roman"/>
              <a:cs typeface="Times New Roman"/>
            </a:endParaRPr>
          </a:p>
          <a:p>
            <a:pPr marL="12700" marR="5080">
              <a:lnSpc>
                <a:spcPct val="100000"/>
              </a:lnSpc>
            </a:pPr>
            <a:r>
              <a:rPr sz="1800" spc="-20" dirty="0">
                <a:latin typeface="Times New Roman"/>
                <a:cs typeface="Times New Roman"/>
              </a:rPr>
              <a:t>MA</a:t>
            </a:r>
            <a:r>
              <a:rPr sz="1800" spc="-100" dirty="0">
                <a:latin typeface="Times New Roman"/>
                <a:cs typeface="Times New Roman"/>
              </a:rPr>
              <a:t> </a:t>
            </a:r>
            <a:r>
              <a:rPr sz="1800" dirty="0">
                <a:latin typeface="Times New Roman"/>
                <a:cs typeface="Times New Roman"/>
              </a:rPr>
              <a:t>NON</a:t>
            </a:r>
            <a:r>
              <a:rPr sz="1800" spc="-40" dirty="0">
                <a:latin typeface="Times New Roman"/>
                <a:cs typeface="Times New Roman"/>
              </a:rPr>
              <a:t> </a:t>
            </a:r>
            <a:r>
              <a:rPr sz="1800" dirty="0">
                <a:latin typeface="Times New Roman"/>
                <a:cs typeface="Times New Roman"/>
              </a:rPr>
              <a:t>MANGIARE GRASSI</a:t>
            </a:r>
            <a:r>
              <a:rPr sz="1800" spc="5" dirty="0">
                <a:latin typeface="Times New Roman"/>
                <a:cs typeface="Times New Roman"/>
              </a:rPr>
              <a:t> </a:t>
            </a:r>
            <a:r>
              <a:rPr sz="1800" dirty="0">
                <a:latin typeface="Times New Roman"/>
                <a:cs typeface="Times New Roman"/>
              </a:rPr>
              <a:t>IN</a:t>
            </a:r>
            <a:r>
              <a:rPr sz="1800" spc="-10" dirty="0">
                <a:latin typeface="Times New Roman"/>
                <a:cs typeface="Times New Roman"/>
              </a:rPr>
              <a:t> </a:t>
            </a:r>
            <a:r>
              <a:rPr sz="1800" spc="-50" dirty="0">
                <a:latin typeface="Times New Roman"/>
                <a:cs typeface="Times New Roman"/>
              </a:rPr>
              <a:t>QUANTITA’</a:t>
            </a:r>
            <a:r>
              <a:rPr sz="1800" spc="-120" dirty="0">
                <a:latin typeface="Times New Roman"/>
                <a:cs typeface="Times New Roman"/>
              </a:rPr>
              <a:t> </a:t>
            </a:r>
            <a:r>
              <a:rPr sz="1800" dirty="0">
                <a:latin typeface="Times New Roman"/>
                <a:cs typeface="Times New Roman"/>
              </a:rPr>
              <a:t>O</a:t>
            </a:r>
            <a:r>
              <a:rPr sz="1800" spc="-114" dirty="0">
                <a:latin typeface="Times New Roman"/>
                <a:cs typeface="Times New Roman"/>
              </a:rPr>
              <a:t> </a:t>
            </a:r>
            <a:r>
              <a:rPr sz="1800" spc="-35" dirty="0">
                <a:latin typeface="Times New Roman"/>
                <a:cs typeface="Times New Roman"/>
              </a:rPr>
              <a:t>AVRAI</a:t>
            </a:r>
            <a:r>
              <a:rPr sz="1800" spc="-5" dirty="0">
                <a:latin typeface="Times New Roman"/>
                <a:cs typeface="Times New Roman"/>
              </a:rPr>
              <a:t> </a:t>
            </a:r>
            <a:r>
              <a:rPr sz="1800" spc="-25" dirty="0">
                <a:latin typeface="Times New Roman"/>
                <a:cs typeface="Times New Roman"/>
              </a:rPr>
              <a:t>IL </a:t>
            </a:r>
            <a:r>
              <a:rPr sz="1800" spc="-10" dirty="0">
                <a:latin typeface="Times New Roman"/>
                <a:cs typeface="Times New Roman"/>
              </a:rPr>
              <a:t>PROBLEMA</a:t>
            </a:r>
            <a:r>
              <a:rPr sz="1800" spc="-60" dirty="0">
                <a:latin typeface="Times New Roman"/>
                <a:cs typeface="Times New Roman"/>
              </a:rPr>
              <a:t> </a:t>
            </a:r>
            <a:r>
              <a:rPr sz="1800" spc="-10" dirty="0">
                <a:latin typeface="Times New Roman"/>
                <a:cs typeface="Times New Roman"/>
              </a:rPr>
              <a:t>DELL’OBESITA’.</a:t>
            </a:r>
            <a:endParaRPr sz="1800">
              <a:latin typeface="Times New Roman"/>
              <a:cs typeface="Times New Roman"/>
            </a:endParaRPr>
          </a:p>
          <a:p>
            <a:pPr marL="12700" marR="398780" indent="55880">
              <a:lnSpc>
                <a:spcPct val="100000"/>
              </a:lnSpc>
            </a:pPr>
            <a:r>
              <a:rPr sz="1800" dirty="0">
                <a:latin typeface="Times New Roman"/>
                <a:cs typeface="Times New Roman"/>
              </a:rPr>
              <a:t>E</a:t>
            </a:r>
            <a:r>
              <a:rPr sz="1800" spc="-45" dirty="0">
                <a:latin typeface="Times New Roman"/>
                <a:cs typeface="Times New Roman"/>
              </a:rPr>
              <a:t> </a:t>
            </a:r>
            <a:r>
              <a:rPr sz="1800" dirty="0">
                <a:latin typeface="Times New Roman"/>
                <a:cs typeface="Times New Roman"/>
              </a:rPr>
              <a:t>PER</a:t>
            </a:r>
            <a:r>
              <a:rPr sz="1800" spc="-55" dirty="0">
                <a:latin typeface="Times New Roman"/>
                <a:cs typeface="Times New Roman"/>
              </a:rPr>
              <a:t> </a:t>
            </a:r>
            <a:r>
              <a:rPr sz="1800" spc="-10" dirty="0">
                <a:latin typeface="Times New Roman"/>
                <a:cs typeface="Times New Roman"/>
              </a:rPr>
              <a:t>RESTARE</a:t>
            </a:r>
            <a:r>
              <a:rPr sz="1800" spc="-55" dirty="0">
                <a:latin typeface="Times New Roman"/>
                <a:cs typeface="Times New Roman"/>
              </a:rPr>
              <a:t> </a:t>
            </a:r>
            <a:r>
              <a:rPr sz="1800" dirty="0">
                <a:latin typeface="Times New Roman"/>
                <a:cs typeface="Times New Roman"/>
              </a:rPr>
              <a:t>SANO</a:t>
            </a:r>
            <a:r>
              <a:rPr sz="1800" spc="-45" dirty="0">
                <a:latin typeface="Times New Roman"/>
                <a:cs typeface="Times New Roman"/>
              </a:rPr>
              <a:t> FAI</a:t>
            </a:r>
            <a:r>
              <a:rPr sz="1800" spc="-65" dirty="0">
                <a:latin typeface="Times New Roman"/>
                <a:cs typeface="Times New Roman"/>
              </a:rPr>
              <a:t> </a:t>
            </a:r>
            <a:r>
              <a:rPr sz="1800" spc="-30" dirty="0">
                <a:latin typeface="Times New Roman"/>
                <a:cs typeface="Times New Roman"/>
              </a:rPr>
              <a:t>TANTO</a:t>
            </a:r>
            <a:r>
              <a:rPr sz="1800" spc="-50" dirty="0">
                <a:latin typeface="Times New Roman"/>
                <a:cs typeface="Times New Roman"/>
              </a:rPr>
              <a:t> </a:t>
            </a:r>
            <a:r>
              <a:rPr sz="1800" spc="-10" dirty="0">
                <a:latin typeface="Times New Roman"/>
                <a:cs typeface="Times New Roman"/>
              </a:rPr>
              <a:t>MOVIMENTO</a:t>
            </a:r>
            <a:r>
              <a:rPr sz="1800" spc="-35" dirty="0">
                <a:latin typeface="Times New Roman"/>
                <a:cs typeface="Times New Roman"/>
              </a:rPr>
              <a:t> </a:t>
            </a:r>
            <a:r>
              <a:rPr sz="1800" spc="-25" dirty="0">
                <a:latin typeface="Times New Roman"/>
                <a:cs typeface="Times New Roman"/>
              </a:rPr>
              <a:t>NE </a:t>
            </a:r>
            <a:r>
              <a:rPr sz="1800" dirty="0">
                <a:latin typeface="Times New Roman"/>
                <a:cs typeface="Times New Roman"/>
              </a:rPr>
              <a:t>TRARRAI</a:t>
            </a:r>
            <a:r>
              <a:rPr sz="1800" spc="-80" dirty="0">
                <a:latin typeface="Times New Roman"/>
                <a:cs typeface="Times New Roman"/>
              </a:rPr>
              <a:t> </a:t>
            </a:r>
            <a:r>
              <a:rPr sz="1800" dirty="0">
                <a:latin typeface="Times New Roman"/>
                <a:cs typeface="Times New Roman"/>
              </a:rPr>
              <a:t>GRAN</a:t>
            </a:r>
            <a:r>
              <a:rPr sz="1800" spc="-70" dirty="0">
                <a:latin typeface="Times New Roman"/>
                <a:cs typeface="Times New Roman"/>
              </a:rPr>
              <a:t> </a:t>
            </a:r>
            <a:r>
              <a:rPr sz="1800" spc="-10" dirty="0">
                <a:latin typeface="Times New Roman"/>
                <a:cs typeface="Times New Roman"/>
              </a:rPr>
              <a:t>GIOVAMENTO!</a:t>
            </a:r>
            <a:endParaRPr sz="1800">
              <a:latin typeface="Times New Roman"/>
              <a:cs typeface="Times New Roman"/>
            </a:endParaRPr>
          </a:p>
        </p:txBody>
      </p:sp>
      <p:pic>
        <p:nvPicPr>
          <p:cNvPr id="3" name="object 3"/>
          <p:cNvPicPr/>
          <p:nvPr/>
        </p:nvPicPr>
        <p:blipFill>
          <a:blip r:embed="rId2" cstate="print"/>
          <a:stretch>
            <a:fillRect/>
          </a:stretch>
        </p:blipFill>
        <p:spPr>
          <a:xfrm>
            <a:off x="263653" y="332233"/>
            <a:ext cx="3826763" cy="35493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object 4"/>
          <p:cNvPicPr/>
          <p:nvPr/>
        </p:nvPicPr>
        <p:blipFill>
          <a:blip r:embed="rId3" cstate="print"/>
          <a:stretch>
            <a:fillRect/>
          </a:stretch>
        </p:blipFill>
        <p:spPr>
          <a:xfrm>
            <a:off x="225552" y="4448555"/>
            <a:ext cx="3826764" cy="20543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670550" y="770382"/>
            <a:ext cx="5939155" cy="1854835"/>
          </a:xfrm>
          <a:prstGeom prst="rect">
            <a:avLst/>
          </a:prstGeom>
        </p:spPr>
        <p:txBody>
          <a:bodyPr vert="horz" wrap="square" lIns="0" tIns="12700" rIns="0" bIns="0" rtlCol="0">
            <a:spAutoFit/>
          </a:bodyPr>
          <a:lstStyle/>
          <a:p>
            <a:pPr marL="12700" marR="5080" algn="just">
              <a:lnSpc>
                <a:spcPct val="100000"/>
              </a:lnSpc>
              <a:spcBef>
                <a:spcPts val="100"/>
              </a:spcBef>
            </a:pPr>
            <a:r>
              <a:rPr sz="2400" i="1" dirty="0">
                <a:solidFill>
                  <a:srgbClr val="333333"/>
                </a:solidFill>
                <a:latin typeface="Times New Roman"/>
                <a:cs typeface="Times New Roman"/>
              </a:rPr>
              <a:t>Da</a:t>
            </a:r>
            <a:r>
              <a:rPr sz="2400" i="1" spc="590" dirty="0">
                <a:solidFill>
                  <a:srgbClr val="333333"/>
                </a:solidFill>
                <a:latin typeface="Times New Roman"/>
                <a:cs typeface="Times New Roman"/>
              </a:rPr>
              <a:t> </a:t>
            </a:r>
            <a:r>
              <a:rPr sz="2400" i="1" dirty="0">
                <a:solidFill>
                  <a:srgbClr val="333333"/>
                </a:solidFill>
                <a:latin typeface="Times New Roman"/>
                <a:cs typeface="Times New Roman"/>
              </a:rPr>
              <a:t>oltre</a:t>
            </a:r>
            <a:r>
              <a:rPr sz="2400" i="1" spc="595" dirty="0">
                <a:solidFill>
                  <a:srgbClr val="333333"/>
                </a:solidFill>
                <a:latin typeface="Times New Roman"/>
                <a:cs typeface="Times New Roman"/>
              </a:rPr>
              <a:t> </a:t>
            </a:r>
            <a:r>
              <a:rPr sz="2400" i="1" dirty="0">
                <a:solidFill>
                  <a:srgbClr val="333333"/>
                </a:solidFill>
                <a:latin typeface="Times New Roman"/>
                <a:cs typeface="Times New Roman"/>
              </a:rPr>
              <a:t>20</a:t>
            </a:r>
            <a:r>
              <a:rPr sz="2400" i="1" spc="575" dirty="0">
                <a:solidFill>
                  <a:srgbClr val="333333"/>
                </a:solidFill>
                <a:latin typeface="Times New Roman"/>
                <a:cs typeface="Times New Roman"/>
              </a:rPr>
              <a:t> </a:t>
            </a:r>
            <a:r>
              <a:rPr sz="2400" i="1" dirty="0">
                <a:solidFill>
                  <a:srgbClr val="333333"/>
                </a:solidFill>
                <a:latin typeface="Times New Roman"/>
                <a:cs typeface="Times New Roman"/>
              </a:rPr>
              <a:t>anni,</a:t>
            </a:r>
            <a:r>
              <a:rPr sz="2400" i="1" spc="595" dirty="0">
                <a:solidFill>
                  <a:srgbClr val="333333"/>
                </a:solidFill>
                <a:latin typeface="Times New Roman"/>
                <a:cs typeface="Times New Roman"/>
              </a:rPr>
              <a:t> </a:t>
            </a:r>
            <a:r>
              <a:rPr sz="2400" i="1" dirty="0">
                <a:solidFill>
                  <a:srgbClr val="333333"/>
                </a:solidFill>
                <a:latin typeface="Times New Roman"/>
                <a:cs typeface="Times New Roman"/>
              </a:rPr>
              <a:t>più</a:t>
            </a:r>
            <a:r>
              <a:rPr sz="2400" i="1" spc="580" dirty="0">
                <a:solidFill>
                  <a:srgbClr val="333333"/>
                </a:solidFill>
                <a:latin typeface="Times New Roman"/>
                <a:cs typeface="Times New Roman"/>
              </a:rPr>
              <a:t> </a:t>
            </a:r>
            <a:r>
              <a:rPr sz="2400" i="1" dirty="0">
                <a:solidFill>
                  <a:srgbClr val="333333"/>
                </a:solidFill>
                <a:latin typeface="Times New Roman"/>
                <a:cs typeface="Times New Roman"/>
              </a:rPr>
              <a:t>di</a:t>
            </a:r>
            <a:r>
              <a:rPr sz="2400" i="1" spc="595" dirty="0">
                <a:solidFill>
                  <a:srgbClr val="333333"/>
                </a:solidFill>
                <a:latin typeface="Times New Roman"/>
                <a:cs typeface="Times New Roman"/>
              </a:rPr>
              <a:t> </a:t>
            </a:r>
            <a:r>
              <a:rPr sz="2400" i="1" dirty="0">
                <a:solidFill>
                  <a:srgbClr val="333333"/>
                </a:solidFill>
                <a:latin typeface="Times New Roman"/>
                <a:cs typeface="Times New Roman"/>
              </a:rPr>
              <a:t>1200</a:t>
            </a:r>
            <a:r>
              <a:rPr sz="2400" i="1" spc="585" dirty="0">
                <a:solidFill>
                  <a:srgbClr val="333333"/>
                </a:solidFill>
                <a:latin typeface="Times New Roman"/>
                <a:cs typeface="Times New Roman"/>
              </a:rPr>
              <a:t> </a:t>
            </a:r>
            <a:r>
              <a:rPr sz="2400" i="1" dirty="0">
                <a:solidFill>
                  <a:srgbClr val="333333"/>
                </a:solidFill>
                <a:latin typeface="Times New Roman"/>
                <a:cs typeface="Times New Roman"/>
              </a:rPr>
              <a:t>scuole</a:t>
            </a:r>
            <a:r>
              <a:rPr sz="2400" i="1" spc="590" dirty="0">
                <a:solidFill>
                  <a:srgbClr val="333333"/>
                </a:solidFill>
                <a:latin typeface="Times New Roman"/>
                <a:cs typeface="Times New Roman"/>
              </a:rPr>
              <a:t> </a:t>
            </a:r>
            <a:r>
              <a:rPr sz="2400" i="1" spc="-10" dirty="0">
                <a:solidFill>
                  <a:srgbClr val="333333"/>
                </a:solidFill>
                <a:latin typeface="Times New Roman"/>
                <a:cs typeface="Times New Roman"/>
              </a:rPr>
              <a:t>vivono </a:t>
            </a:r>
            <a:r>
              <a:rPr sz="2400" i="1" dirty="0">
                <a:solidFill>
                  <a:srgbClr val="333333"/>
                </a:solidFill>
                <a:latin typeface="Times New Roman"/>
                <a:cs typeface="Times New Roman"/>
              </a:rPr>
              <a:t>l’esperienza</a:t>
            </a:r>
            <a:r>
              <a:rPr sz="2400" i="1" spc="270" dirty="0">
                <a:solidFill>
                  <a:srgbClr val="333333"/>
                </a:solidFill>
                <a:latin typeface="Times New Roman"/>
                <a:cs typeface="Times New Roman"/>
              </a:rPr>
              <a:t>   </a:t>
            </a:r>
            <a:r>
              <a:rPr sz="2400" i="1" dirty="0">
                <a:solidFill>
                  <a:srgbClr val="333333"/>
                </a:solidFill>
                <a:latin typeface="Times New Roman"/>
                <a:cs typeface="Times New Roman"/>
              </a:rPr>
              <a:t>del</a:t>
            </a:r>
            <a:r>
              <a:rPr sz="2400" i="1" spc="280" dirty="0">
                <a:solidFill>
                  <a:srgbClr val="333333"/>
                </a:solidFill>
                <a:latin typeface="Times New Roman"/>
                <a:cs typeface="Times New Roman"/>
              </a:rPr>
              <a:t>   </a:t>
            </a:r>
            <a:r>
              <a:rPr sz="2400" i="1" dirty="0">
                <a:solidFill>
                  <a:srgbClr val="333333"/>
                </a:solidFill>
                <a:latin typeface="Times New Roman"/>
                <a:cs typeface="Times New Roman"/>
              </a:rPr>
              <a:t>volontariato</a:t>
            </a:r>
            <a:r>
              <a:rPr sz="2400" i="1" spc="275" dirty="0">
                <a:solidFill>
                  <a:srgbClr val="333333"/>
                </a:solidFill>
                <a:latin typeface="Times New Roman"/>
                <a:cs typeface="Times New Roman"/>
              </a:rPr>
              <a:t>   </a:t>
            </a:r>
            <a:r>
              <a:rPr sz="2400" i="1" spc="-10" dirty="0">
                <a:solidFill>
                  <a:srgbClr val="333333"/>
                </a:solidFill>
                <a:latin typeface="Times New Roman"/>
                <a:cs typeface="Times New Roman"/>
              </a:rPr>
              <a:t>distribuendo </a:t>
            </a:r>
            <a:r>
              <a:rPr sz="2400" i="1" dirty="0">
                <a:solidFill>
                  <a:srgbClr val="333333"/>
                </a:solidFill>
                <a:latin typeface="Times New Roman"/>
                <a:cs typeface="Times New Roman"/>
              </a:rPr>
              <a:t>reticelle</a:t>
            </a:r>
            <a:r>
              <a:rPr sz="2400" i="1" spc="145" dirty="0">
                <a:solidFill>
                  <a:srgbClr val="333333"/>
                </a:solidFill>
                <a:latin typeface="Times New Roman"/>
                <a:cs typeface="Times New Roman"/>
              </a:rPr>
              <a:t>  </a:t>
            </a:r>
            <a:r>
              <a:rPr sz="2400" i="1" dirty="0">
                <a:solidFill>
                  <a:srgbClr val="333333"/>
                </a:solidFill>
                <a:latin typeface="Times New Roman"/>
                <a:cs typeface="Times New Roman"/>
              </a:rPr>
              <a:t>di</a:t>
            </a:r>
            <a:r>
              <a:rPr sz="2400" i="1" spc="145" dirty="0">
                <a:solidFill>
                  <a:srgbClr val="333333"/>
                </a:solidFill>
                <a:latin typeface="Times New Roman"/>
                <a:cs typeface="Times New Roman"/>
              </a:rPr>
              <a:t>  </a:t>
            </a:r>
            <a:r>
              <a:rPr sz="2400" i="1" dirty="0">
                <a:solidFill>
                  <a:srgbClr val="333333"/>
                </a:solidFill>
                <a:latin typeface="Times New Roman"/>
                <a:cs typeface="Times New Roman"/>
              </a:rPr>
              <a:t>arance</a:t>
            </a:r>
            <a:r>
              <a:rPr sz="2400" i="1" spc="145" dirty="0">
                <a:solidFill>
                  <a:srgbClr val="333333"/>
                </a:solidFill>
                <a:latin typeface="Times New Roman"/>
                <a:cs typeface="Times New Roman"/>
              </a:rPr>
              <a:t>  </a:t>
            </a:r>
            <a:r>
              <a:rPr sz="2400" i="1" dirty="0">
                <a:solidFill>
                  <a:srgbClr val="333333"/>
                </a:solidFill>
                <a:latin typeface="Times New Roman"/>
                <a:cs typeface="Times New Roman"/>
              </a:rPr>
              <a:t>rosse</a:t>
            </a:r>
            <a:r>
              <a:rPr sz="2400" i="1" spc="150" dirty="0">
                <a:solidFill>
                  <a:srgbClr val="333333"/>
                </a:solidFill>
                <a:latin typeface="Times New Roman"/>
                <a:cs typeface="Times New Roman"/>
              </a:rPr>
              <a:t>  </a:t>
            </a:r>
            <a:r>
              <a:rPr sz="2400" i="1" dirty="0">
                <a:solidFill>
                  <a:srgbClr val="333333"/>
                </a:solidFill>
                <a:latin typeface="Times New Roman"/>
                <a:cs typeface="Times New Roman"/>
              </a:rPr>
              <a:t>italiane,</a:t>
            </a:r>
            <a:r>
              <a:rPr sz="2400" i="1" spc="150" dirty="0">
                <a:solidFill>
                  <a:srgbClr val="333333"/>
                </a:solidFill>
                <a:latin typeface="Times New Roman"/>
                <a:cs typeface="Times New Roman"/>
              </a:rPr>
              <a:t>  </a:t>
            </a:r>
            <a:r>
              <a:rPr sz="2400" i="1" dirty="0">
                <a:solidFill>
                  <a:srgbClr val="333333"/>
                </a:solidFill>
                <a:latin typeface="Times New Roman"/>
                <a:cs typeface="Times New Roman"/>
              </a:rPr>
              <a:t>vasetti</a:t>
            </a:r>
            <a:r>
              <a:rPr sz="2400" i="1" spc="150" dirty="0">
                <a:solidFill>
                  <a:srgbClr val="333333"/>
                </a:solidFill>
                <a:latin typeface="Times New Roman"/>
                <a:cs typeface="Times New Roman"/>
              </a:rPr>
              <a:t>  </a:t>
            </a:r>
            <a:r>
              <a:rPr sz="2400" i="1" spc="-25" dirty="0">
                <a:solidFill>
                  <a:srgbClr val="333333"/>
                </a:solidFill>
                <a:latin typeface="Times New Roman"/>
                <a:cs typeface="Times New Roman"/>
              </a:rPr>
              <a:t>di </a:t>
            </a:r>
            <a:r>
              <a:rPr sz="2400" i="1" dirty="0">
                <a:solidFill>
                  <a:srgbClr val="333333"/>
                </a:solidFill>
                <a:latin typeface="Times New Roman"/>
                <a:cs typeface="Times New Roman"/>
              </a:rPr>
              <a:t>marmellata</a:t>
            </a:r>
            <a:r>
              <a:rPr sz="2400" i="1" spc="-30" dirty="0">
                <a:solidFill>
                  <a:srgbClr val="333333"/>
                </a:solidFill>
                <a:latin typeface="Times New Roman"/>
                <a:cs typeface="Times New Roman"/>
              </a:rPr>
              <a:t> </a:t>
            </a:r>
            <a:r>
              <a:rPr sz="2400" i="1" dirty="0">
                <a:solidFill>
                  <a:srgbClr val="333333"/>
                </a:solidFill>
                <a:latin typeface="Times New Roman"/>
                <a:cs typeface="Times New Roman"/>
              </a:rPr>
              <a:t>e</a:t>
            </a:r>
            <a:r>
              <a:rPr sz="2400" i="1" spc="-15" dirty="0">
                <a:solidFill>
                  <a:srgbClr val="333333"/>
                </a:solidFill>
                <a:latin typeface="Times New Roman"/>
                <a:cs typeface="Times New Roman"/>
              </a:rPr>
              <a:t> </a:t>
            </a:r>
            <a:r>
              <a:rPr sz="2400" i="1" dirty="0">
                <a:solidFill>
                  <a:srgbClr val="333333"/>
                </a:solidFill>
                <a:latin typeface="Times New Roman"/>
                <a:cs typeface="Times New Roman"/>
              </a:rPr>
              <a:t>di</a:t>
            </a:r>
            <a:r>
              <a:rPr sz="2400" i="1" spc="-5" dirty="0">
                <a:solidFill>
                  <a:srgbClr val="333333"/>
                </a:solidFill>
                <a:latin typeface="Times New Roman"/>
                <a:cs typeface="Times New Roman"/>
              </a:rPr>
              <a:t> </a:t>
            </a:r>
            <a:r>
              <a:rPr sz="2400" i="1" dirty="0">
                <a:solidFill>
                  <a:srgbClr val="333333"/>
                </a:solidFill>
                <a:latin typeface="Times New Roman"/>
                <a:cs typeface="Times New Roman"/>
              </a:rPr>
              <a:t>miele. </a:t>
            </a:r>
            <a:r>
              <a:rPr sz="2400" b="1" i="1" dirty="0">
                <a:solidFill>
                  <a:srgbClr val="333333"/>
                </a:solidFill>
                <a:latin typeface="Times New Roman"/>
                <a:cs typeface="Times New Roman"/>
              </a:rPr>
              <a:t>Il</a:t>
            </a:r>
            <a:r>
              <a:rPr sz="2400" b="1" i="1" spc="-10" dirty="0">
                <a:solidFill>
                  <a:srgbClr val="333333"/>
                </a:solidFill>
                <a:latin typeface="Times New Roman"/>
                <a:cs typeface="Times New Roman"/>
              </a:rPr>
              <a:t> </a:t>
            </a:r>
            <a:r>
              <a:rPr sz="2400" b="1" i="1" dirty="0">
                <a:solidFill>
                  <a:srgbClr val="333333"/>
                </a:solidFill>
                <a:latin typeface="Times New Roman"/>
                <a:cs typeface="Times New Roman"/>
              </a:rPr>
              <a:t>ricavato</a:t>
            </a:r>
            <a:r>
              <a:rPr sz="2400" b="1" i="1" spc="10" dirty="0">
                <a:solidFill>
                  <a:srgbClr val="333333"/>
                </a:solidFill>
                <a:latin typeface="Times New Roman"/>
                <a:cs typeface="Times New Roman"/>
              </a:rPr>
              <a:t> </a:t>
            </a:r>
            <a:r>
              <a:rPr sz="2400" b="1" i="1" dirty="0">
                <a:solidFill>
                  <a:srgbClr val="333333"/>
                </a:solidFill>
                <a:latin typeface="Times New Roman"/>
                <a:cs typeface="Times New Roman"/>
              </a:rPr>
              <a:t>della</a:t>
            </a:r>
            <a:r>
              <a:rPr sz="2400" b="1" i="1" spc="-5" dirty="0">
                <a:solidFill>
                  <a:srgbClr val="333333"/>
                </a:solidFill>
                <a:latin typeface="Times New Roman"/>
                <a:cs typeface="Times New Roman"/>
              </a:rPr>
              <a:t> </a:t>
            </a:r>
            <a:r>
              <a:rPr sz="2400" b="1" i="1" spc="-10" dirty="0">
                <a:solidFill>
                  <a:srgbClr val="333333"/>
                </a:solidFill>
                <a:latin typeface="Times New Roman"/>
                <a:cs typeface="Times New Roman"/>
              </a:rPr>
              <a:t>raccolta </a:t>
            </a:r>
            <a:r>
              <a:rPr sz="2400" b="1" i="1" dirty="0">
                <a:solidFill>
                  <a:srgbClr val="333333"/>
                </a:solidFill>
                <a:latin typeface="Times New Roman"/>
                <a:cs typeface="Times New Roman"/>
              </a:rPr>
              <a:t>finanzia</a:t>
            </a:r>
            <a:r>
              <a:rPr sz="2400" b="1" i="1" spc="-40" dirty="0">
                <a:solidFill>
                  <a:srgbClr val="333333"/>
                </a:solidFill>
                <a:latin typeface="Times New Roman"/>
                <a:cs typeface="Times New Roman"/>
              </a:rPr>
              <a:t> </a:t>
            </a:r>
            <a:r>
              <a:rPr sz="2400" b="1" i="1" dirty="0">
                <a:solidFill>
                  <a:srgbClr val="333333"/>
                </a:solidFill>
                <a:latin typeface="Times New Roman"/>
                <a:cs typeface="Times New Roman"/>
              </a:rPr>
              <a:t>la</a:t>
            </a:r>
            <a:r>
              <a:rPr sz="2400" b="1" i="1" spc="-50" dirty="0">
                <a:solidFill>
                  <a:srgbClr val="333333"/>
                </a:solidFill>
                <a:latin typeface="Times New Roman"/>
                <a:cs typeface="Times New Roman"/>
              </a:rPr>
              <a:t> </a:t>
            </a:r>
            <a:r>
              <a:rPr sz="2400" b="1" i="1" dirty="0">
                <a:solidFill>
                  <a:srgbClr val="333333"/>
                </a:solidFill>
                <a:latin typeface="Times New Roman"/>
                <a:cs typeface="Times New Roman"/>
              </a:rPr>
              <a:t>migliore</a:t>
            </a:r>
            <a:r>
              <a:rPr sz="2400" b="1" i="1" spc="-60" dirty="0">
                <a:solidFill>
                  <a:srgbClr val="333333"/>
                </a:solidFill>
                <a:latin typeface="Times New Roman"/>
                <a:cs typeface="Times New Roman"/>
              </a:rPr>
              <a:t> </a:t>
            </a:r>
            <a:r>
              <a:rPr sz="2400" b="1" i="1" dirty="0">
                <a:solidFill>
                  <a:srgbClr val="333333"/>
                </a:solidFill>
                <a:latin typeface="Times New Roman"/>
                <a:cs typeface="Times New Roman"/>
              </a:rPr>
              <a:t>ricerca</a:t>
            </a:r>
            <a:r>
              <a:rPr sz="2400" b="1" i="1" spc="-50" dirty="0">
                <a:solidFill>
                  <a:srgbClr val="333333"/>
                </a:solidFill>
                <a:latin typeface="Times New Roman"/>
                <a:cs typeface="Times New Roman"/>
              </a:rPr>
              <a:t> </a:t>
            </a:r>
            <a:r>
              <a:rPr sz="2400" b="1" i="1" dirty="0">
                <a:solidFill>
                  <a:srgbClr val="333333"/>
                </a:solidFill>
                <a:latin typeface="Times New Roman"/>
                <a:cs typeface="Times New Roman"/>
              </a:rPr>
              <a:t>sul</a:t>
            </a:r>
            <a:r>
              <a:rPr sz="2400" b="1" i="1" spc="-30" dirty="0">
                <a:solidFill>
                  <a:srgbClr val="333333"/>
                </a:solidFill>
                <a:latin typeface="Times New Roman"/>
                <a:cs typeface="Times New Roman"/>
              </a:rPr>
              <a:t> </a:t>
            </a:r>
            <a:r>
              <a:rPr sz="2400" b="1" i="1" spc="-10" dirty="0">
                <a:solidFill>
                  <a:srgbClr val="333333"/>
                </a:solidFill>
                <a:latin typeface="Times New Roman"/>
                <a:cs typeface="Times New Roman"/>
              </a:rPr>
              <a:t>cancro.</a:t>
            </a:r>
            <a:endParaRPr sz="2400">
              <a:latin typeface="Times New Roman"/>
              <a:cs typeface="Times New Roman"/>
            </a:endParaRPr>
          </a:p>
        </p:txBody>
      </p:sp>
      <p:pic>
        <p:nvPicPr>
          <p:cNvPr id="3" name="object 3"/>
          <p:cNvPicPr/>
          <p:nvPr/>
        </p:nvPicPr>
        <p:blipFill>
          <a:blip r:embed="rId2" cstate="print"/>
          <a:stretch>
            <a:fillRect/>
          </a:stretch>
        </p:blipFill>
        <p:spPr>
          <a:xfrm>
            <a:off x="579119" y="925067"/>
            <a:ext cx="4329684" cy="40995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object 4"/>
          <p:cNvPicPr/>
          <p:nvPr/>
        </p:nvPicPr>
        <p:blipFill>
          <a:blip r:embed="rId3" cstate="print"/>
          <a:stretch>
            <a:fillRect/>
          </a:stretch>
        </p:blipFill>
        <p:spPr>
          <a:xfrm>
            <a:off x="7165721" y="2819400"/>
            <a:ext cx="4413504" cy="36225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841247" y="231647"/>
            <a:ext cx="10582656" cy="30236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object 3"/>
          <p:cNvSpPr txBox="1"/>
          <p:nvPr/>
        </p:nvSpPr>
        <p:spPr>
          <a:xfrm>
            <a:off x="785876" y="3479038"/>
            <a:ext cx="5855970" cy="3195955"/>
          </a:xfrm>
          <a:prstGeom prst="rect">
            <a:avLst/>
          </a:prstGeom>
        </p:spPr>
        <p:txBody>
          <a:bodyPr vert="horz" wrap="square" lIns="0" tIns="12065" rIns="0" bIns="0" rtlCol="0">
            <a:spAutoFit/>
          </a:bodyPr>
          <a:lstStyle/>
          <a:p>
            <a:pPr marL="12700" marR="5080">
              <a:lnSpc>
                <a:spcPct val="100000"/>
              </a:lnSpc>
              <a:spcBef>
                <a:spcPts val="95"/>
              </a:spcBef>
            </a:pPr>
            <a:r>
              <a:rPr sz="1600" b="1" dirty="0">
                <a:latin typeface="Times New Roman"/>
                <a:cs typeface="Times New Roman"/>
              </a:rPr>
              <a:t>«Mente</a:t>
            </a:r>
            <a:r>
              <a:rPr sz="1600" b="1" spc="-25" dirty="0">
                <a:latin typeface="Times New Roman"/>
                <a:cs typeface="Times New Roman"/>
              </a:rPr>
              <a:t> </a:t>
            </a:r>
            <a:r>
              <a:rPr sz="1600" b="1" dirty="0">
                <a:latin typeface="Times New Roman"/>
                <a:cs typeface="Times New Roman"/>
              </a:rPr>
              <a:t>sana</a:t>
            </a:r>
            <a:r>
              <a:rPr sz="1600" b="1" spc="-50" dirty="0">
                <a:latin typeface="Times New Roman"/>
                <a:cs typeface="Times New Roman"/>
              </a:rPr>
              <a:t> </a:t>
            </a:r>
            <a:r>
              <a:rPr sz="1600" b="1" dirty="0">
                <a:latin typeface="Times New Roman"/>
                <a:cs typeface="Times New Roman"/>
              </a:rPr>
              <a:t>in</a:t>
            </a:r>
            <a:r>
              <a:rPr sz="1600" b="1" spc="-30" dirty="0">
                <a:latin typeface="Times New Roman"/>
                <a:cs typeface="Times New Roman"/>
              </a:rPr>
              <a:t> </a:t>
            </a:r>
            <a:r>
              <a:rPr sz="1600" b="1" dirty="0">
                <a:latin typeface="Times New Roman"/>
                <a:cs typeface="Times New Roman"/>
              </a:rPr>
              <a:t>corpo</a:t>
            </a:r>
            <a:r>
              <a:rPr sz="1600" b="1" spc="-35" dirty="0">
                <a:latin typeface="Times New Roman"/>
                <a:cs typeface="Times New Roman"/>
              </a:rPr>
              <a:t> </a:t>
            </a:r>
            <a:r>
              <a:rPr sz="1600" b="1" dirty="0">
                <a:latin typeface="Times New Roman"/>
                <a:cs typeface="Times New Roman"/>
              </a:rPr>
              <a:t>sano»</a:t>
            </a:r>
            <a:r>
              <a:rPr sz="1600" b="1" spc="-35" dirty="0">
                <a:latin typeface="Times New Roman"/>
                <a:cs typeface="Times New Roman"/>
              </a:rPr>
              <a:t> </a:t>
            </a:r>
            <a:r>
              <a:rPr sz="1600" b="1" dirty="0">
                <a:latin typeface="Times New Roman"/>
                <a:cs typeface="Times New Roman"/>
              </a:rPr>
              <a:t>è</a:t>
            </a:r>
            <a:r>
              <a:rPr sz="1600" b="1" spc="-35" dirty="0">
                <a:latin typeface="Times New Roman"/>
                <a:cs typeface="Times New Roman"/>
              </a:rPr>
              <a:t> </a:t>
            </a:r>
            <a:r>
              <a:rPr sz="1600" b="1" dirty="0">
                <a:latin typeface="Times New Roman"/>
                <a:cs typeface="Times New Roman"/>
              </a:rPr>
              <a:t>una</a:t>
            </a:r>
            <a:r>
              <a:rPr sz="1600" b="1" spc="-45" dirty="0">
                <a:latin typeface="Times New Roman"/>
                <a:cs typeface="Times New Roman"/>
              </a:rPr>
              <a:t> </a:t>
            </a:r>
            <a:r>
              <a:rPr sz="1600" b="1" dirty="0">
                <a:latin typeface="Times New Roman"/>
                <a:cs typeface="Times New Roman"/>
              </a:rPr>
              <a:t>massima</a:t>
            </a:r>
            <a:r>
              <a:rPr sz="1600" b="1" spc="15" dirty="0">
                <a:latin typeface="Times New Roman"/>
                <a:cs typeface="Times New Roman"/>
              </a:rPr>
              <a:t> </a:t>
            </a:r>
            <a:r>
              <a:rPr sz="1600" b="1" dirty="0">
                <a:latin typeface="Times New Roman"/>
                <a:cs typeface="Times New Roman"/>
              </a:rPr>
              <a:t>latina</a:t>
            </a:r>
            <a:r>
              <a:rPr sz="1600" b="1" spc="-25" dirty="0">
                <a:latin typeface="Times New Roman"/>
                <a:cs typeface="Times New Roman"/>
              </a:rPr>
              <a:t> </a:t>
            </a:r>
            <a:r>
              <a:rPr sz="1600" b="1" dirty="0">
                <a:latin typeface="Times New Roman"/>
                <a:cs typeface="Times New Roman"/>
              </a:rPr>
              <a:t>che</a:t>
            </a:r>
            <a:r>
              <a:rPr sz="1600" b="1" spc="40" dirty="0">
                <a:latin typeface="Times New Roman"/>
                <a:cs typeface="Times New Roman"/>
              </a:rPr>
              <a:t> </a:t>
            </a:r>
            <a:r>
              <a:rPr sz="1600" b="1" dirty="0">
                <a:latin typeface="Times New Roman"/>
                <a:cs typeface="Times New Roman"/>
              </a:rPr>
              <a:t>rivela</a:t>
            </a:r>
            <a:r>
              <a:rPr sz="1600" b="1" spc="-15" dirty="0">
                <a:latin typeface="Times New Roman"/>
                <a:cs typeface="Times New Roman"/>
              </a:rPr>
              <a:t> </a:t>
            </a:r>
            <a:r>
              <a:rPr sz="1600" b="1" spc="-20" dirty="0">
                <a:latin typeface="Times New Roman"/>
                <a:cs typeface="Times New Roman"/>
              </a:rPr>
              <a:t>come </a:t>
            </a:r>
            <a:r>
              <a:rPr sz="1600" b="1" dirty="0">
                <a:latin typeface="Times New Roman"/>
                <a:cs typeface="Times New Roman"/>
              </a:rPr>
              <a:t>fin</a:t>
            </a:r>
            <a:r>
              <a:rPr sz="1600" b="1" spc="-40" dirty="0">
                <a:latin typeface="Times New Roman"/>
                <a:cs typeface="Times New Roman"/>
              </a:rPr>
              <a:t> </a:t>
            </a:r>
            <a:r>
              <a:rPr sz="1600" b="1" dirty="0">
                <a:latin typeface="Times New Roman"/>
                <a:cs typeface="Times New Roman"/>
              </a:rPr>
              <a:t>dall'antichità</a:t>
            </a:r>
            <a:r>
              <a:rPr sz="1600" b="1" spc="-20" dirty="0">
                <a:latin typeface="Times New Roman"/>
                <a:cs typeface="Times New Roman"/>
              </a:rPr>
              <a:t> </a:t>
            </a:r>
            <a:r>
              <a:rPr sz="1600" b="1" dirty="0">
                <a:latin typeface="Times New Roman"/>
                <a:cs typeface="Times New Roman"/>
              </a:rPr>
              <a:t>fosse</a:t>
            </a:r>
            <a:r>
              <a:rPr sz="1600" b="1" spc="-35" dirty="0">
                <a:latin typeface="Times New Roman"/>
                <a:cs typeface="Times New Roman"/>
              </a:rPr>
              <a:t> </a:t>
            </a:r>
            <a:r>
              <a:rPr sz="1600" b="1" dirty="0">
                <a:latin typeface="Times New Roman"/>
                <a:cs typeface="Times New Roman"/>
              </a:rPr>
              <a:t>nota</a:t>
            </a:r>
            <a:r>
              <a:rPr sz="1600" b="1" spc="-55" dirty="0">
                <a:latin typeface="Times New Roman"/>
                <a:cs typeface="Times New Roman"/>
              </a:rPr>
              <a:t> </a:t>
            </a:r>
            <a:r>
              <a:rPr sz="1600" b="1" dirty="0">
                <a:latin typeface="Times New Roman"/>
                <a:cs typeface="Times New Roman"/>
              </a:rPr>
              <a:t>la</a:t>
            </a:r>
            <a:r>
              <a:rPr sz="1600" b="1" spc="-40" dirty="0">
                <a:latin typeface="Times New Roman"/>
                <a:cs typeface="Times New Roman"/>
              </a:rPr>
              <a:t> </a:t>
            </a:r>
            <a:r>
              <a:rPr sz="1600" b="1" dirty="0">
                <a:latin typeface="Times New Roman"/>
                <a:cs typeface="Times New Roman"/>
              </a:rPr>
              <a:t>stretta</a:t>
            </a:r>
            <a:r>
              <a:rPr sz="1600" b="1" spc="-35" dirty="0">
                <a:latin typeface="Times New Roman"/>
                <a:cs typeface="Times New Roman"/>
              </a:rPr>
              <a:t> </a:t>
            </a:r>
            <a:r>
              <a:rPr sz="1600" b="1" dirty="0">
                <a:latin typeface="Times New Roman"/>
                <a:cs typeface="Times New Roman"/>
              </a:rPr>
              <a:t>relazione</a:t>
            </a:r>
            <a:r>
              <a:rPr sz="1600" b="1" spc="-25" dirty="0">
                <a:latin typeface="Times New Roman"/>
                <a:cs typeface="Times New Roman"/>
              </a:rPr>
              <a:t> </a:t>
            </a:r>
            <a:r>
              <a:rPr sz="1600" b="1" dirty="0">
                <a:latin typeface="Times New Roman"/>
                <a:cs typeface="Times New Roman"/>
              </a:rPr>
              <a:t>esistente</a:t>
            </a:r>
            <a:r>
              <a:rPr sz="1600" b="1" spc="-15" dirty="0">
                <a:latin typeface="Times New Roman"/>
                <a:cs typeface="Times New Roman"/>
              </a:rPr>
              <a:t> </a:t>
            </a:r>
            <a:r>
              <a:rPr sz="1600" b="1" dirty="0">
                <a:latin typeface="Times New Roman"/>
                <a:cs typeface="Times New Roman"/>
              </a:rPr>
              <a:t>tra</a:t>
            </a:r>
            <a:r>
              <a:rPr sz="1600" b="1" spc="-50" dirty="0">
                <a:latin typeface="Times New Roman"/>
                <a:cs typeface="Times New Roman"/>
              </a:rPr>
              <a:t> </a:t>
            </a:r>
            <a:r>
              <a:rPr sz="1600" b="1" dirty="0">
                <a:latin typeface="Times New Roman"/>
                <a:cs typeface="Times New Roman"/>
              </a:rPr>
              <a:t>mente</a:t>
            </a:r>
            <a:r>
              <a:rPr sz="1600" b="1" spc="-20" dirty="0">
                <a:latin typeface="Times New Roman"/>
                <a:cs typeface="Times New Roman"/>
              </a:rPr>
              <a:t> </a:t>
            </a:r>
            <a:r>
              <a:rPr sz="1600" b="1" spc="-50" dirty="0">
                <a:latin typeface="Times New Roman"/>
                <a:cs typeface="Times New Roman"/>
              </a:rPr>
              <a:t>e </a:t>
            </a:r>
            <a:r>
              <a:rPr sz="1600" b="1" spc="-10" dirty="0">
                <a:latin typeface="Times New Roman"/>
                <a:cs typeface="Times New Roman"/>
              </a:rPr>
              <a:t>corpo.</a:t>
            </a:r>
            <a:endParaRPr sz="1600">
              <a:latin typeface="Times New Roman"/>
              <a:cs typeface="Times New Roman"/>
            </a:endParaRPr>
          </a:p>
          <a:p>
            <a:pPr marL="12700" marR="50800">
              <a:lnSpc>
                <a:spcPct val="100000"/>
              </a:lnSpc>
              <a:spcBef>
                <a:spcPts val="5"/>
              </a:spcBef>
            </a:pPr>
            <a:r>
              <a:rPr sz="1600" dirty="0">
                <a:latin typeface="Times New Roman"/>
                <a:cs typeface="Times New Roman"/>
              </a:rPr>
              <a:t>Lo</a:t>
            </a:r>
            <a:r>
              <a:rPr sz="1600" spc="-35" dirty="0">
                <a:latin typeface="Times New Roman"/>
                <a:cs typeface="Times New Roman"/>
              </a:rPr>
              <a:t> </a:t>
            </a:r>
            <a:r>
              <a:rPr sz="1600" dirty="0">
                <a:latin typeface="Times New Roman"/>
                <a:cs typeface="Times New Roman"/>
              </a:rPr>
              <a:t>sport</a:t>
            </a:r>
            <a:r>
              <a:rPr sz="1600" spc="-30" dirty="0">
                <a:latin typeface="Times New Roman"/>
                <a:cs typeface="Times New Roman"/>
              </a:rPr>
              <a:t> </a:t>
            </a:r>
            <a:r>
              <a:rPr sz="1600" dirty="0">
                <a:latin typeface="Times New Roman"/>
                <a:cs typeface="Times New Roman"/>
              </a:rPr>
              <a:t>fa</a:t>
            </a:r>
            <a:r>
              <a:rPr sz="1600" spc="-25" dirty="0">
                <a:latin typeface="Times New Roman"/>
                <a:cs typeface="Times New Roman"/>
              </a:rPr>
              <a:t> </a:t>
            </a:r>
            <a:r>
              <a:rPr sz="1600" dirty="0">
                <a:latin typeface="Times New Roman"/>
                <a:cs typeface="Times New Roman"/>
              </a:rPr>
              <a:t>bene</a:t>
            </a:r>
            <a:r>
              <a:rPr sz="1600" spc="-35" dirty="0">
                <a:latin typeface="Times New Roman"/>
                <a:cs typeface="Times New Roman"/>
              </a:rPr>
              <a:t> </a:t>
            </a:r>
            <a:r>
              <a:rPr sz="1600" dirty="0">
                <a:latin typeface="Times New Roman"/>
                <a:cs typeface="Times New Roman"/>
              </a:rPr>
              <a:t>al</a:t>
            </a:r>
            <a:r>
              <a:rPr sz="1600" spc="-30" dirty="0">
                <a:latin typeface="Times New Roman"/>
                <a:cs typeface="Times New Roman"/>
              </a:rPr>
              <a:t> </a:t>
            </a:r>
            <a:r>
              <a:rPr sz="1600" dirty="0">
                <a:latin typeface="Times New Roman"/>
                <a:cs typeface="Times New Roman"/>
              </a:rPr>
              <a:t>corpo</a:t>
            </a:r>
            <a:r>
              <a:rPr sz="1600" spc="-20" dirty="0">
                <a:latin typeface="Times New Roman"/>
                <a:cs typeface="Times New Roman"/>
              </a:rPr>
              <a:t> </a:t>
            </a:r>
            <a:r>
              <a:rPr sz="1600" dirty="0">
                <a:latin typeface="Times New Roman"/>
                <a:cs typeface="Times New Roman"/>
              </a:rPr>
              <a:t>perché</a:t>
            </a:r>
            <a:r>
              <a:rPr sz="1600" spc="-15" dirty="0">
                <a:latin typeface="Times New Roman"/>
                <a:cs typeface="Times New Roman"/>
              </a:rPr>
              <a:t> </a:t>
            </a:r>
            <a:r>
              <a:rPr sz="1600" dirty="0">
                <a:latin typeface="Times New Roman"/>
                <a:cs typeface="Times New Roman"/>
              </a:rPr>
              <a:t>aiuta</a:t>
            </a:r>
            <a:r>
              <a:rPr sz="1600" spc="-25" dirty="0">
                <a:latin typeface="Times New Roman"/>
                <a:cs typeface="Times New Roman"/>
              </a:rPr>
              <a:t> </a:t>
            </a:r>
            <a:r>
              <a:rPr sz="1600" dirty="0">
                <a:latin typeface="Times New Roman"/>
                <a:cs typeface="Times New Roman"/>
              </a:rPr>
              <a:t>la</a:t>
            </a:r>
            <a:r>
              <a:rPr sz="1600" spc="-25" dirty="0">
                <a:latin typeface="Times New Roman"/>
                <a:cs typeface="Times New Roman"/>
              </a:rPr>
              <a:t> </a:t>
            </a:r>
            <a:r>
              <a:rPr sz="1600" dirty="0">
                <a:latin typeface="Times New Roman"/>
                <a:cs typeface="Times New Roman"/>
              </a:rPr>
              <a:t>circolazione, la</a:t>
            </a:r>
            <a:r>
              <a:rPr sz="1600" spc="-15" dirty="0">
                <a:latin typeface="Times New Roman"/>
                <a:cs typeface="Times New Roman"/>
              </a:rPr>
              <a:t> </a:t>
            </a:r>
            <a:r>
              <a:rPr sz="1600" dirty="0">
                <a:latin typeface="Times New Roman"/>
                <a:cs typeface="Times New Roman"/>
              </a:rPr>
              <a:t>digestione</a:t>
            </a:r>
            <a:r>
              <a:rPr sz="1600" spc="-30" dirty="0">
                <a:latin typeface="Times New Roman"/>
                <a:cs typeface="Times New Roman"/>
              </a:rPr>
              <a:t> </a:t>
            </a:r>
            <a:r>
              <a:rPr sz="1600" spc="-50" dirty="0">
                <a:latin typeface="Times New Roman"/>
                <a:cs typeface="Times New Roman"/>
              </a:rPr>
              <a:t>e </a:t>
            </a:r>
            <a:r>
              <a:rPr sz="1600" dirty="0">
                <a:latin typeface="Times New Roman"/>
                <a:cs typeface="Times New Roman"/>
              </a:rPr>
              <a:t>migliora</a:t>
            </a:r>
            <a:r>
              <a:rPr sz="1600" spc="5" dirty="0">
                <a:latin typeface="Times New Roman"/>
                <a:cs typeface="Times New Roman"/>
              </a:rPr>
              <a:t> </a:t>
            </a:r>
            <a:r>
              <a:rPr sz="1600" dirty="0">
                <a:latin typeface="Times New Roman"/>
                <a:cs typeface="Times New Roman"/>
              </a:rPr>
              <a:t>la</a:t>
            </a:r>
            <a:r>
              <a:rPr sz="1600" spc="-20" dirty="0">
                <a:latin typeface="Times New Roman"/>
                <a:cs typeface="Times New Roman"/>
              </a:rPr>
              <a:t> </a:t>
            </a:r>
            <a:r>
              <a:rPr sz="1600" dirty="0">
                <a:latin typeface="Times New Roman"/>
                <a:cs typeface="Times New Roman"/>
              </a:rPr>
              <a:t>capacità</a:t>
            </a:r>
            <a:r>
              <a:rPr sz="1600" spc="-10" dirty="0">
                <a:latin typeface="Times New Roman"/>
                <a:cs typeface="Times New Roman"/>
              </a:rPr>
              <a:t> </a:t>
            </a:r>
            <a:r>
              <a:rPr sz="1600" dirty="0">
                <a:latin typeface="Times New Roman"/>
                <a:cs typeface="Times New Roman"/>
              </a:rPr>
              <a:t>respiratoria</a:t>
            </a:r>
            <a:r>
              <a:rPr sz="1600" spc="-5" dirty="0">
                <a:latin typeface="Times New Roman"/>
                <a:cs typeface="Times New Roman"/>
              </a:rPr>
              <a:t> </a:t>
            </a:r>
            <a:r>
              <a:rPr sz="1600" dirty="0">
                <a:latin typeface="Times New Roman"/>
                <a:cs typeface="Times New Roman"/>
              </a:rPr>
              <a:t>e</a:t>
            </a:r>
            <a:r>
              <a:rPr sz="1600" spc="-30" dirty="0">
                <a:latin typeface="Times New Roman"/>
                <a:cs typeface="Times New Roman"/>
              </a:rPr>
              <a:t> </a:t>
            </a:r>
            <a:r>
              <a:rPr sz="1600" dirty="0">
                <a:latin typeface="Times New Roman"/>
                <a:cs typeface="Times New Roman"/>
              </a:rPr>
              <a:t>il</a:t>
            </a:r>
            <a:r>
              <a:rPr sz="1600" spc="-35" dirty="0">
                <a:latin typeface="Times New Roman"/>
                <a:cs typeface="Times New Roman"/>
              </a:rPr>
              <a:t> </a:t>
            </a:r>
            <a:r>
              <a:rPr sz="1600" dirty="0">
                <a:latin typeface="Times New Roman"/>
                <a:cs typeface="Times New Roman"/>
              </a:rPr>
              <a:t>tono</a:t>
            </a:r>
            <a:r>
              <a:rPr sz="1600" spc="-35" dirty="0">
                <a:latin typeface="Times New Roman"/>
                <a:cs typeface="Times New Roman"/>
              </a:rPr>
              <a:t> </a:t>
            </a:r>
            <a:r>
              <a:rPr sz="1600" dirty="0">
                <a:latin typeface="Times New Roman"/>
                <a:cs typeface="Times New Roman"/>
              </a:rPr>
              <a:t>muscolare;</a:t>
            </a:r>
            <a:r>
              <a:rPr sz="1600" spc="15" dirty="0">
                <a:latin typeface="Times New Roman"/>
                <a:cs typeface="Times New Roman"/>
              </a:rPr>
              <a:t> </a:t>
            </a:r>
            <a:r>
              <a:rPr sz="1600" dirty="0">
                <a:latin typeface="Times New Roman"/>
                <a:cs typeface="Times New Roman"/>
              </a:rPr>
              <a:t>fa</a:t>
            </a:r>
            <a:r>
              <a:rPr sz="1600" spc="-35" dirty="0">
                <a:latin typeface="Times New Roman"/>
                <a:cs typeface="Times New Roman"/>
              </a:rPr>
              <a:t> </a:t>
            </a:r>
            <a:r>
              <a:rPr sz="1600" dirty="0">
                <a:latin typeface="Times New Roman"/>
                <a:cs typeface="Times New Roman"/>
              </a:rPr>
              <a:t>bene</a:t>
            </a:r>
            <a:r>
              <a:rPr sz="1600" spc="-40" dirty="0">
                <a:latin typeface="Times New Roman"/>
                <a:cs typeface="Times New Roman"/>
              </a:rPr>
              <a:t> </a:t>
            </a:r>
            <a:r>
              <a:rPr sz="1600" dirty="0">
                <a:latin typeface="Times New Roman"/>
                <a:cs typeface="Times New Roman"/>
              </a:rPr>
              <a:t>alla</a:t>
            </a:r>
            <a:r>
              <a:rPr sz="1600" spc="-30" dirty="0">
                <a:latin typeface="Times New Roman"/>
                <a:cs typeface="Times New Roman"/>
              </a:rPr>
              <a:t> </a:t>
            </a:r>
            <a:r>
              <a:rPr sz="1600" spc="-10" dirty="0">
                <a:latin typeface="Times New Roman"/>
                <a:cs typeface="Times New Roman"/>
              </a:rPr>
              <a:t>mente </a:t>
            </a:r>
            <a:r>
              <a:rPr sz="1600" dirty="0">
                <a:latin typeface="Times New Roman"/>
                <a:cs typeface="Times New Roman"/>
              </a:rPr>
              <a:t>perché</a:t>
            </a:r>
            <a:r>
              <a:rPr sz="1600" spc="-15" dirty="0">
                <a:latin typeface="Times New Roman"/>
                <a:cs typeface="Times New Roman"/>
              </a:rPr>
              <a:t> </a:t>
            </a:r>
            <a:r>
              <a:rPr sz="1600" dirty="0">
                <a:latin typeface="Times New Roman"/>
                <a:cs typeface="Times New Roman"/>
              </a:rPr>
              <a:t>aiuta</a:t>
            </a:r>
            <a:r>
              <a:rPr sz="1600" spc="-30" dirty="0">
                <a:latin typeface="Times New Roman"/>
                <a:cs typeface="Times New Roman"/>
              </a:rPr>
              <a:t> </a:t>
            </a:r>
            <a:r>
              <a:rPr sz="1600" dirty="0">
                <a:latin typeface="Times New Roman"/>
                <a:cs typeface="Times New Roman"/>
              </a:rPr>
              <a:t>a</a:t>
            </a:r>
            <a:r>
              <a:rPr sz="1600" spc="-25" dirty="0">
                <a:latin typeface="Times New Roman"/>
                <a:cs typeface="Times New Roman"/>
              </a:rPr>
              <a:t> </a:t>
            </a:r>
            <a:r>
              <a:rPr sz="1600" dirty="0">
                <a:latin typeface="Times New Roman"/>
                <a:cs typeface="Times New Roman"/>
              </a:rPr>
              <a:t>sviluppare</a:t>
            </a:r>
            <a:r>
              <a:rPr sz="1600" spc="-25" dirty="0">
                <a:latin typeface="Times New Roman"/>
                <a:cs typeface="Times New Roman"/>
              </a:rPr>
              <a:t> </a:t>
            </a:r>
            <a:r>
              <a:rPr sz="1600" dirty="0">
                <a:latin typeface="Times New Roman"/>
                <a:cs typeface="Times New Roman"/>
              </a:rPr>
              <a:t>la</a:t>
            </a:r>
            <a:r>
              <a:rPr sz="1600" spc="-25" dirty="0">
                <a:latin typeface="Times New Roman"/>
                <a:cs typeface="Times New Roman"/>
              </a:rPr>
              <a:t> </a:t>
            </a:r>
            <a:r>
              <a:rPr sz="1600" dirty="0">
                <a:latin typeface="Times New Roman"/>
                <a:cs typeface="Times New Roman"/>
              </a:rPr>
              <a:t>concentrazione</a:t>
            </a:r>
            <a:r>
              <a:rPr sz="1600" spc="-10" dirty="0">
                <a:latin typeface="Times New Roman"/>
                <a:cs typeface="Times New Roman"/>
              </a:rPr>
              <a:t> </a:t>
            </a:r>
            <a:r>
              <a:rPr sz="1600" dirty="0">
                <a:latin typeface="Times New Roman"/>
                <a:cs typeface="Times New Roman"/>
              </a:rPr>
              <a:t>ed</a:t>
            </a:r>
            <a:r>
              <a:rPr sz="1600" spc="-35" dirty="0">
                <a:latin typeface="Times New Roman"/>
                <a:cs typeface="Times New Roman"/>
              </a:rPr>
              <a:t> </a:t>
            </a:r>
            <a:r>
              <a:rPr sz="1600" dirty="0">
                <a:latin typeface="Times New Roman"/>
                <a:cs typeface="Times New Roman"/>
              </a:rPr>
              <a:t>è</a:t>
            </a:r>
            <a:r>
              <a:rPr sz="1600" spc="-30" dirty="0">
                <a:latin typeface="Times New Roman"/>
                <a:cs typeface="Times New Roman"/>
              </a:rPr>
              <a:t> </a:t>
            </a:r>
            <a:r>
              <a:rPr sz="1600" dirty="0">
                <a:latin typeface="Times New Roman"/>
                <a:cs typeface="Times New Roman"/>
              </a:rPr>
              <a:t>utile</a:t>
            </a:r>
            <a:r>
              <a:rPr sz="1600" spc="-20" dirty="0">
                <a:latin typeface="Times New Roman"/>
                <a:cs typeface="Times New Roman"/>
              </a:rPr>
              <a:t> </a:t>
            </a:r>
            <a:r>
              <a:rPr sz="1600" dirty="0">
                <a:latin typeface="Times New Roman"/>
                <a:cs typeface="Times New Roman"/>
              </a:rPr>
              <a:t>a</a:t>
            </a:r>
            <a:r>
              <a:rPr sz="1600" spc="-35" dirty="0">
                <a:latin typeface="Times New Roman"/>
                <a:cs typeface="Times New Roman"/>
              </a:rPr>
              <a:t> </a:t>
            </a:r>
            <a:r>
              <a:rPr sz="1600" dirty="0">
                <a:latin typeface="Times New Roman"/>
                <a:cs typeface="Times New Roman"/>
              </a:rPr>
              <a:t>scaricare</a:t>
            </a:r>
            <a:r>
              <a:rPr sz="1600" spc="10" dirty="0">
                <a:latin typeface="Times New Roman"/>
                <a:cs typeface="Times New Roman"/>
              </a:rPr>
              <a:t> </a:t>
            </a:r>
            <a:r>
              <a:rPr sz="1600" spc="-25" dirty="0">
                <a:latin typeface="Times New Roman"/>
                <a:cs typeface="Times New Roman"/>
              </a:rPr>
              <a:t>le</a:t>
            </a:r>
            <a:endParaRPr sz="1600">
              <a:latin typeface="Times New Roman"/>
              <a:cs typeface="Times New Roman"/>
            </a:endParaRPr>
          </a:p>
          <a:p>
            <a:pPr marL="12700" marR="117475">
              <a:lnSpc>
                <a:spcPct val="100000"/>
              </a:lnSpc>
            </a:pPr>
            <a:r>
              <a:rPr sz="1600" dirty="0">
                <a:latin typeface="Times New Roman"/>
                <a:cs typeface="Times New Roman"/>
              </a:rPr>
              <a:t>tensioni,</a:t>
            </a:r>
            <a:r>
              <a:rPr sz="1600" spc="-25" dirty="0">
                <a:latin typeface="Times New Roman"/>
                <a:cs typeface="Times New Roman"/>
              </a:rPr>
              <a:t> </a:t>
            </a:r>
            <a:r>
              <a:rPr sz="1600" dirty="0">
                <a:latin typeface="Times New Roman"/>
                <a:cs typeface="Times New Roman"/>
              </a:rPr>
              <a:t>l’ansia</a:t>
            </a:r>
            <a:r>
              <a:rPr sz="1600" spc="-20" dirty="0">
                <a:latin typeface="Times New Roman"/>
                <a:cs typeface="Times New Roman"/>
              </a:rPr>
              <a:t> </a:t>
            </a:r>
            <a:r>
              <a:rPr sz="1600" dirty="0">
                <a:latin typeface="Times New Roman"/>
                <a:cs typeface="Times New Roman"/>
              </a:rPr>
              <a:t>e</a:t>
            </a:r>
            <a:r>
              <a:rPr sz="1600" spc="-30" dirty="0">
                <a:latin typeface="Times New Roman"/>
                <a:cs typeface="Times New Roman"/>
              </a:rPr>
              <a:t> </a:t>
            </a:r>
            <a:r>
              <a:rPr sz="1600" dirty="0">
                <a:latin typeface="Times New Roman"/>
                <a:cs typeface="Times New Roman"/>
              </a:rPr>
              <a:t>la</a:t>
            </a:r>
            <a:r>
              <a:rPr sz="1600" spc="-30" dirty="0">
                <a:latin typeface="Times New Roman"/>
                <a:cs typeface="Times New Roman"/>
              </a:rPr>
              <a:t> </a:t>
            </a:r>
            <a:r>
              <a:rPr sz="1600" dirty="0">
                <a:latin typeface="Times New Roman"/>
                <a:cs typeface="Times New Roman"/>
              </a:rPr>
              <a:t>stanchezza</a:t>
            </a:r>
            <a:r>
              <a:rPr sz="1600" spc="-15" dirty="0">
                <a:latin typeface="Times New Roman"/>
                <a:cs typeface="Times New Roman"/>
              </a:rPr>
              <a:t> </a:t>
            </a:r>
            <a:r>
              <a:rPr sz="1600" dirty="0">
                <a:latin typeface="Times New Roman"/>
                <a:cs typeface="Times New Roman"/>
              </a:rPr>
              <a:t>derivanti</a:t>
            </a:r>
            <a:r>
              <a:rPr sz="1600" spc="-15" dirty="0">
                <a:latin typeface="Times New Roman"/>
                <a:cs typeface="Times New Roman"/>
              </a:rPr>
              <a:t> </a:t>
            </a:r>
            <a:r>
              <a:rPr sz="1600" dirty="0">
                <a:latin typeface="Times New Roman"/>
                <a:cs typeface="Times New Roman"/>
              </a:rPr>
              <a:t>dalla</a:t>
            </a:r>
            <a:r>
              <a:rPr sz="1600" spc="-25" dirty="0">
                <a:latin typeface="Times New Roman"/>
                <a:cs typeface="Times New Roman"/>
              </a:rPr>
              <a:t> </a:t>
            </a:r>
            <a:r>
              <a:rPr sz="1600" dirty="0">
                <a:latin typeface="Times New Roman"/>
                <a:cs typeface="Times New Roman"/>
              </a:rPr>
              <a:t>scuola</a:t>
            </a:r>
            <a:r>
              <a:rPr sz="1600" spc="-30" dirty="0">
                <a:latin typeface="Times New Roman"/>
                <a:cs typeface="Times New Roman"/>
              </a:rPr>
              <a:t> </a:t>
            </a:r>
            <a:r>
              <a:rPr sz="1600" dirty="0">
                <a:latin typeface="Times New Roman"/>
                <a:cs typeface="Times New Roman"/>
              </a:rPr>
              <a:t>e</a:t>
            </a:r>
            <a:r>
              <a:rPr sz="1600" spc="-30" dirty="0">
                <a:latin typeface="Times New Roman"/>
                <a:cs typeface="Times New Roman"/>
              </a:rPr>
              <a:t> </a:t>
            </a:r>
            <a:r>
              <a:rPr sz="1600" dirty="0">
                <a:latin typeface="Times New Roman"/>
                <a:cs typeface="Times New Roman"/>
              </a:rPr>
              <a:t>dallo</a:t>
            </a:r>
            <a:r>
              <a:rPr sz="1600" spc="-25" dirty="0">
                <a:latin typeface="Times New Roman"/>
                <a:cs typeface="Times New Roman"/>
              </a:rPr>
              <a:t> </a:t>
            </a:r>
            <a:r>
              <a:rPr sz="1600" spc="-10" dirty="0">
                <a:latin typeface="Times New Roman"/>
                <a:cs typeface="Times New Roman"/>
              </a:rPr>
              <a:t>studio. </a:t>
            </a:r>
            <a:r>
              <a:rPr sz="1600" dirty="0">
                <a:latin typeface="Times New Roman"/>
                <a:cs typeface="Times New Roman"/>
              </a:rPr>
              <a:t>Siamo abituati</a:t>
            </a:r>
            <a:r>
              <a:rPr sz="1600" spc="-25" dirty="0">
                <a:latin typeface="Times New Roman"/>
                <a:cs typeface="Times New Roman"/>
              </a:rPr>
              <a:t> </a:t>
            </a:r>
            <a:r>
              <a:rPr sz="1600" dirty="0">
                <a:latin typeface="Times New Roman"/>
                <a:cs typeface="Times New Roman"/>
              </a:rPr>
              <a:t>a</a:t>
            </a:r>
            <a:r>
              <a:rPr sz="1600" spc="-35" dirty="0">
                <a:latin typeface="Times New Roman"/>
                <a:cs typeface="Times New Roman"/>
              </a:rPr>
              <a:t> </a:t>
            </a:r>
            <a:r>
              <a:rPr sz="1600" dirty="0">
                <a:latin typeface="Times New Roman"/>
                <a:cs typeface="Times New Roman"/>
              </a:rPr>
              <a:t>comodità che</a:t>
            </a:r>
            <a:r>
              <a:rPr sz="1600" spc="-35" dirty="0">
                <a:latin typeface="Times New Roman"/>
                <a:cs typeface="Times New Roman"/>
              </a:rPr>
              <a:t> </a:t>
            </a:r>
            <a:r>
              <a:rPr sz="1600" dirty="0">
                <a:latin typeface="Times New Roman"/>
                <a:cs typeface="Times New Roman"/>
              </a:rPr>
              <a:t>ci</a:t>
            </a:r>
            <a:r>
              <a:rPr sz="1600" spc="-35" dirty="0">
                <a:latin typeface="Times New Roman"/>
                <a:cs typeface="Times New Roman"/>
              </a:rPr>
              <a:t> </a:t>
            </a:r>
            <a:r>
              <a:rPr sz="1600" dirty="0">
                <a:latin typeface="Times New Roman"/>
                <a:cs typeface="Times New Roman"/>
              </a:rPr>
              <a:t>hanno</a:t>
            </a:r>
            <a:r>
              <a:rPr sz="1600" spc="-35" dirty="0">
                <a:latin typeface="Times New Roman"/>
                <a:cs typeface="Times New Roman"/>
              </a:rPr>
              <a:t> </a:t>
            </a:r>
            <a:r>
              <a:rPr sz="1600" dirty="0">
                <a:latin typeface="Times New Roman"/>
                <a:cs typeface="Times New Roman"/>
              </a:rPr>
              <a:t>tolto</a:t>
            </a:r>
            <a:r>
              <a:rPr sz="1600" spc="-25" dirty="0">
                <a:latin typeface="Times New Roman"/>
                <a:cs typeface="Times New Roman"/>
              </a:rPr>
              <a:t> </a:t>
            </a:r>
            <a:r>
              <a:rPr sz="1600" dirty="0">
                <a:latin typeface="Times New Roman"/>
                <a:cs typeface="Times New Roman"/>
              </a:rPr>
              <a:t>l’occasione</a:t>
            </a:r>
            <a:r>
              <a:rPr sz="1600" spc="-20" dirty="0">
                <a:latin typeface="Times New Roman"/>
                <a:cs typeface="Times New Roman"/>
              </a:rPr>
              <a:t> </a:t>
            </a:r>
            <a:r>
              <a:rPr sz="1600" dirty="0">
                <a:latin typeface="Times New Roman"/>
                <a:cs typeface="Times New Roman"/>
              </a:rPr>
              <a:t>di</a:t>
            </a:r>
            <a:r>
              <a:rPr sz="1600" spc="-40" dirty="0">
                <a:latin typeface="Times New Roman"/>
                <a:cs typeface="Times New Roman"/>
              </a:rPr>
              <a:t> </a:t>
            </a:r>
            <a:r>
              <a:rPr sz="1600" dirty="0">
                <a:latin typeface="Times New Roman"/>
                <a:cs typeface="Times New Roman"/>
              </a:rPr>
              <a:t>fare</a:t>
            </a:r>
            <a:r>
              <a:rPr sz="1600" spc="-30" dirty="0">
                <a:latin typeface="Times New Roman"/>
                <a:cs typeface="Times New Roman"/>
              </a:rPr>
              <a:t> </a:t>
            </a:r>
            <a:r>
              <a:rPr sz="1600" spc="-10" dirty="0">
                <a:latin typeface="Times New Roman"/>
                <a:cs typeface="Times New Roman"/>
              </a:rPr>
              <a:t>anche </a:t>
            </a:r>
            <a:r>
              <a:rPr sz="1600" dirty="0">
                <a:latin typeface="Times New Roman"/>
                <a:cs typeface="Times New Roman"/>
              </a:rPr>
              <a:t>poco</a:t>
            </a:r>
            <a:r>
              <a:rPr sz="1600" spc="-40" dirty="0">
                <a:latin typeface="Times New Roman"/>
                <a:cs typeface="Times New Roman"/>
              </a:rPr>
              <a:t> </a:t>
            </a:r>
            <a:r>
              <a:rPr sz="1600" dirty="0">
                <a:latin typeface="Times New Roman"/>
                <a:cs typeface="Times New Roman"/>
              </a:rPr>
              <a:t>movimento:</a:t>
            </a:r>
            <a:r>
              <a:rPr sz="1600" spc="15" dirty="0">
                <a:latin typeface="Times New Roman"/>
                <a:cs typeface="Times New Roman"/>
              </a:rPr>
              <a:t> </a:t>
            </a:r>
            <a:r>
              <a:rPr sz="1600" dirty="0">
                <a:latin typeface="Times New Roman"/>
                <a:cs typeface="Times New Roman"/>
              </a:rPr>
              <a:t>qualche</a:t>
            </a:r>
            <a:r>
              <a:rPr sz="1600" spc="-30" dirty="0">
                <a:latin typeface="Times New Roman"/>
                <a:cs typeface="Times New Roman"/>
              </a:rPr>
              <a:t> </a:t>
            </a:r>
            <a:r>
              <a:rPr sz="1600" dirty="0">
                <a:latin typeface="Times New Roman"/>
                <a:cs typeface="Times New Roman"/>
              </a:rPr>
              <a:t>scalinata</a:t>
            </a:r>
            <a:r>
              <a:rPr sz="1600" spc="-15" dirty="0">
                <a:latin typeface="Times New Roman"/>
                <a:cs typeface="Times New Roman"/>
              </a:rPr>
              <a:t> </a:t>
            </a:r>
            <a:r>
              <a:rPr sz="1600" dirty="0">
                <a:latin typeface="Times New Roman"/>
                <a:cs typeface="Times New Roman"/>
              </a:rPr>
              <a:t>o</a:t>
            </a:r>
            <a:r>
              <a:rPr sz="1600" spc="-35" dirty="0">
                <a:latin typeface="Times New Roman"/>
                <a:cs typeface="Times New Roman"/>
              </a:rPr>
              <a:t> </a:t>
            </a:r>
            <a:r>
              <a:rPr sz="1600" dirty="0">
                <a:latin typeface="Times New Roman"/>
                <a:cs typeface="Times New Roman"/>
              </a:rPr>
              <a:t>un</a:t>
            </a:r>
            <a:r>
              <a:rPr sz="1600" spc="-35" dirty="0">
                <a:latin typeface="Times New Roman"/>
                <a:cs typeface="Times New Roman"/>
              </a:rPr>
              <a:t> </a:t>
            </a:r>
            <a:r>
              <a:rPr sz="1600" dirty="0">
                <a:latin typeface="Times New Roman"/>
                <a:cs typeface="Times New Roman"/>
              </a:rPr>
              <a:t>tratto</a:t>
            </a:r>
            <a:r>
              <a:rPr sz="1600" spc="-15" dirty="0">
                <a:latin typeface="Times New Roman"/>
                <a:cs typeface="Times New Roman"/>
              </a:rPr>
              <a:t> </a:t>
            </a:r>
            <a:r>
              <a:rPr sz="1600" dirty="0">
                <a:latin typeface="Times New Roman"/>
                <a:cs typeface="Times New Roman"/>
              </a:rPr>
              <a:t>di</a:t>
            </a:r>
            <a:r>
              <a:rPr sz="1600" spc="-35" dirty="0">
                <a:latin typeface="Times New Roman"/>
                <a:cs typeface="Times New Roman"/>
              </a:rPr>
              <a:t> </a:t>
            </a:r>
            <a:r>
              <a:rPr sz="1600" dirty="0">
                <a:latin typeface="Times New Roman"/>
                <a:cs typeface="Times New Roman"/>
              </a:rPr>
              <a:t>strada</a:t>
            </a:r>
            <a:r>
              <a:rPr sz="1600" spc="-20" dirty="0">
                <a:latin typeface="Times New Roman"/>
                <a:cs typeface="Times New Roman"/>
              </a:rPr>
              <a:t> </a:t>
            </a:r>
            <a:r>
              <a:rPr sz="1600" dirty="0">
                <a:latin typeface="Times New Roman"/>
                <a:cs typeface="Times New Roman"/>
              </a:rPr>
              <a:t>a</a:t>
            </a:r>
            <a:r>
              <a:rPr sz="1600" spc="-30" dirty="0">
                <a:latin typeface="Times New Roman"/>
                <a:cs typeface="Times New Roman"/>
              </a:rPr>
              <a:t> </a:t>
            </a:r>
            <a:r>
              <a:rPr sz="1600" dirty="0">
                <a:latin typeface="Times New Roman"/>
                <a:cs typeface="Times New Roman"/>
              </a:rPr>
              <a:t>piedi</a:t>
            </a:r>
            <a:r>
              <a:rPr sz="1600" spc="-35" dirty="0">
                <a:latin typeface="Times New Roman"/>
                <a:cs typeface="Times New Roman"/>
              </a:rPr>
              <a:t> </a:t>
            </a:r>
            <a:r>
              <a:rPr sz="1600" spc="-10" dirty="0">
                <a:latin typeface="Times New Roman"/>
                <a:cs typeface="Times New Roman"/>
              </a:rPr>
              <a:t>danno </a:t>
            </a:r>
            <a:r>
              <a:rPr sz="1600" dirty="0">
                <a:latin typeface="Times New Roman"/>
                <a:cs typeface="Times New Roman"/>
              </a:rPr>
              <a:t>benefici</a:t>
            </a:r>
            <a:r>
              <a:rPr sz="1600" spc="-35" dirty="0">
                <a:latin typeface="Times New Roman"/>
                <a:cs typeface="Times New Roman"/>
              </a:rPr>
              <a:t> </a:t>
            </a:r>
            <a:r>
              <a:rPr sz="1600" dirty="0">
                <a:latin typeface="Times New Roman"/>
                <a:cs typeface="Times New Roman"/>
              </a:rPr>
              <a:t>al</a:t>
            </a:r>
            <a:r>
              <a:rPr sz="1600" spc="-40" dirty="0">
                <a:latin typeface="Times New Roman"/>
                <a:cs typeface="Times New Roman"/>
              </a:rPr>
              <a:t> </a:t>
            </a:r>
            <a:r>
              <a:rPr sz="1600" dirty="0">
                <a:latin typeface="Times New Roman"/>
                <a:cs typeface="Times New Roman"/>
              </a:rPr>
              <a:t>fisico</a:t>
            </a:r>
            <a:r>
              <a:rPr sz="1600" spc="-35" dirty="0">
                <a:latin typeface="Times New Roman"/>
                <a:cs typeface="Times New Roman"/>
              </a:rPr>
              <a:t> </a:t>
            </a:r>
            <a:r>
              <a:rPr sz="1600" dirty="0">
                <a:latin typeface="Times New Roman"/>
                <a:cs typeface="Times New Roman"/>
              </a:rPr>
              <a:t>e</a:t>
            </a:r>
            <a:r>
              <a:rPr sz="1600" spc="-40" dirty="0">
                <a:latin typeface="Times New Roman"/>
                <a:cs typeface="Times New Roman"/>
              </a:rPr>
              <a:t> </a:t>
            </a:r>
            <a:r>
              <a:rPr sz="1600" dirty="0">
                <a:latin typeface="Times New Roman"/>
                <a:cs typeface="Times New Roman"/>
              </a:rPr>
              <a:t>alla</a:t>
            </a:r>
            <a:r>
              <a:rPr sz="1600" spc="-30" dirty="0">
                <a:latin typeface="Times New Roman"/>
                <a:cs typeface="Times New Roman"/>
              </a:rPr>
              <a:t> </a:t>
            </a:r>
            <a:r>
              <a:rPr sz="1600" dirty="0">
                <a:latin typeface="Times New Roman"/>
                <a:cs typeface="Times New Roman"/>
              </a:rPr>
              <a:t>mente. Ovviamente</a:t>
            </a:r>
            <a:r>
              <a:rPr sz="1600" spc="-15" dirty="0">
                <a:latin typeface="Times New Roman"/>
                <a:cs typeface="Times New Roman"/>
              </a:rPr>
              <a:t> </a:t>
            </a:r>
            <a:r>
              <a:rPr sz="1600" dirty="0">
                <a:latin typeface="Times New Roman"/>
                <a:cs typeface="Times New Roman"/>
              </a:rPr>
              <a:t>non</a:t>
            </a:r>
            <a:r>
              <a:rPr sz="1600" spc="-55" dirty="0">
                <a:latin typeface="Times New Roman"/>
                <a:cs typeface="Times New Roman"/>
              </a:rPr>
              <a:t> </a:t>
            </a:r>
            <a:r>
              <a:rPr sz="1600" dirty="0">
                <a:latin typeface="Times New Roman"/>
                <a:cs typeface="Times New Roman"/>
              </a:rPr>
              <a:t>possiamo</a:t>
            </a:r>
            <a:r>
              <a:rPr sz="1600" spc="-5" dirty="0">
                <a:latin typeface="Times New Roman"/>
                <a:cs typeface="Times New Roman"/>
              </a:rPr>
              <a:t> </a:t>
            </a:r>
            <a:r>
              <a:rPr sz="1600" spc="-10" dirty="0">
                <a:latin typeface="Times New Roman"/>
                <a:cs typeface="Times New Roman"/>
              </a:rPr>
              <a:t>diventare</a:t>
            </a:r>
            <a:endParaRPr sz="1600">
              <a:latin typeface="Times New Roman"/>
              <a:cs typeface="Times New Roman"/>
            </a:endParaRPr>
          </a:p>
          <a:p>
            <a:pPr marL="12700" marR="60325">
              <a:lnSpc>
                <a:spcPct val="100000"/>
              </a:lnSpc>
            </a:pPr>
            <a:r>
              <a:rPr sz="1600" dirty="0">
                <a:latin typeface="Times New Roman"/>
                <a:cs typeface="Times New Roman"/>
              </a:rPr>
              <a:t>atleti da</a:t>
            </a:r>
            <a:r>
              <a:rPr sz="1600" spc="-30" dirty="0">
                <a:latin typeface="Times New Roman"/>
                <a:cs typeface="Times New Roman"/>
              </a:rPr>
              <a:t> </a:t>
            </a:r>
            <a:r>
              <a:rPr sz="1600" dirty="0">
                <a:latin typeface="Times New Roman"/>
                <a:cs typeface="Times New Roman"/>
              </a:rPr>
              <a:t>un</a:t>
            </a:r>
            <a:r>
              <a:rPr sz="1600" spc="-25" dirty="0">
                <a:latin typeface="Times New Roman"/>
                <a:cs typeface="Times New Roman"/>
              </a:rPr>
              <a:t> </a:t>
            </a:r>
            <a:r>
              <a:rPr sz="1600" dirty="0">
                <a:latin typeface="Times New Roman"/>
                <a:cs typeface="Times New Roman"/>
              </a:rPr>
              <a:t>giorno</a:t>
            </a:r>
            <a:r>
              <a:rPr sz="1600" spc="-20" dirty="0">
                <a:latin typeface="Times New Roman"/>
                <a:cs typeface="Times New Roman"/>
              </a:rPr>
              <a:t> </a:t>
            </a:r>
            <a:r>
              <a:rPr sz="1600" dirty="0">
                <a:latin typeface="Times New Roman"/>
                <a:cs typeface="Times New Roman"/>
              </a:rPr>
              <a:t>all’altro,</a:t>
            </a:r>
            <a:r>
              <a:rPr sz="1600" spc="20" dirty="0">
                <a:latin typeface="Times New Roman"/>
                <a:cs typeface="Times New Roman"/>
              </a:rPr>
              <a:t> </a:t>
            </a:r>
            <a:r>
              <a:rPr sz="1600" dirty="0">
                <a:latin typeface="Times New Roman"/>
                <a:cs typeface="Times New Roman"/>
              </a:rPr>
              <a:t>per</a:t>
            </a:r>
            <a:r>
              <a:rPr sz="1600" spc="-25" dirty="0">
                <a:latin typeface="Times New Roman"/>
                <a:cs typeface="Times New Roman"/>
              </a:rPr>
              <a:t> </a:t>
            </a:r>
            <a:r>
              <a:rPr sz="1600" dirty="0">
                <a:latin typeface="Times New Roman"/>
                <a:cs typeface="Times New Roman"/>
              </a:rPr>
              <a:t>chi</a:t>
            </a:r>
            <a:r>
              <a:rPr sz="1600" spc="-20" dirty="0">
                <a:latin typeface="Times New Roman"/>
                <a:cs typeface="Times New Roman"/>
              </a:rPr>
              <a:t> </a:t>
            </a:r>
            <a:r>
              <a:rPr sz="1600" dirty="0">
                <a:latin typeface="Times New Roman"/>
                <a:cs typeface="Times New Roman"/>
              </a:rPr>
              <a:t>non</a:t>
            </a:r>
            <a:r>
              <a:rPr sz="1600" spc="-40" dirty="0">
                <a:latin typeface="Times New Roman"/>
                <a:cs typeface="Times New Roman"/>
              </a:rPr>
              <a:t> </a:t>
            </a:r>
            <a:r>
              <a:rPr sz="1600" dirty="0">
                <a:latin typeface="Times New Roman"/>
                <a:cs typeface="Times New Roman"/>
              </a:rPr>
              <a:t>ha</a:t>
            </a:r>
            <a:r>
              <a:rPr sz="1600" spc="-20" dirty="0">
                <a:latin typeface="Times New Roman"/>
                <a:cs typeface="Times New Roman"/>
              </a:rPr>
              <a:t> </a:t>
            </a:r>
            <a:r>
              <a:rPr sz="1600" dirty="0">
                <a:latin typeface="Times New Roman"/>
                <a:cs typeface="Times New Roman"/>
              </a:rPr>
              <a:t>mai</a:t>
            </a:r>
            <a:r>
              <a:rPr sz="1600" spc="10" dirty="0">
                <a:latin typeface="Times New Roman"/>
                <a:cs typeface="Times New Roman"/>
              </a:rPr>
              <a:t> </a:t>
            </a:r>
            <a:r>
              <a:rPr sz="1600" dirty="0">
                <a:latin typeface="Times New Roman"/>
                <a:cs typeface="Times New Roman"/>
              </a:rPr>
              <a:t>fatto</a:t>
            </a:r>
            <a:r>
              <a:rPr sz="1600" spc="-20" dirty="0">
                <a:latin typeface="Times New Roman"/>
                <a:cs typeface="Times New Roman"/>
              </a:rPr>
              <a:t> </a:t>
            </a:r>
            <a:r>
              <a:rPr sz="1600" dirty="0">
                <a:latin typeface="Times New Roman"/>
                <a:cs typeface="Times New Roman"/>
              </a:rPr>
              <a:t>sport,</a:t>
            </a:r>
            <a:r>
              <a:rPr sz="1600" spc="-15" dirty="0">
                <a:latin typeface="Times New Roman"/>
                <a:cs typeface="Times New Roman"/>
              </a:rPr>
              <a:t> </a:t>
            </a:r>
            <a:r>
              <a:rPr sz="1600" dirty="0">
                <a:latin typeface="Times New Roman"/>
                <a:cs typeface="Times New Roman"/>
              </a:rPr>
              <a:t>è</a:t>
            </a:r>
            <a:r>
              <a:rPr sz="1600" spc="-30" dirty="0">
                <a:latin typeface="Times New Roman"/>
                <a:cs typeface="Times New Roman"/>
              </a:rPr>
              <a:t> </a:t>
            </a:r>
            <a:r>
              <a:rPr sz="1600" spc="-10" dirty="0">
                <a:latin typeface="Times New Roman"/>
                <a:cs typeface="Times New Roman"/>
              </a:rPr>
              <a:t>necessario </a:t>
            </a:r>
            <a:r>
              <a:rPr sz="1600" dirty="0">
                <a:latin typeface="Times New Roman"/>
                <a:cs typeface="Times New Roman"/>
              </a:rPr>
              <a:t>‘fare</a:t>
            </a:r>
            <a:r>
              <a:rPr sz="1600" spc="-35" dirty="0">
                <a:latin typeface="Times New Roman"/>
                <a:cs typeface="Times New Roman"/>
              </a:rPr>
              <a:t> </a:t>
            </a:r>
            <a:r>
              <a:rPr sz="1600" dirty="0">
                <a:latin typeface="Times New Roman"/>
                <a:cs typeface="Times New Roman"/>
              </a:rPr>
              <a:t>un</a:t>
            </a:r>
            <a:r>
              <a:rPr sz="1600" spc="-45" dirty="0">
                <a:latin typeface="Times New Roman"/>
                <a:cs typeface="Times New Roman"/>
              </a:rPr>
              <a:t> </a:t>
            </a:r>
            <a:r>
              <a:rPr sz="1600" dirty="0">
                <a:latin typeface="Times New Roman"/>
                <a:cs typeface="Times New Roman"/>
              </a:rPr>
              <a:t>passo</a:t>
            </a:r>
            <a:r>
              <a:rPr sz="1600" spc="-40" dirty="0">
                <a:latin typeface="Times New Roman"/>
                <a:cs typeface="Times New Roman"/>
              </a:rPr>
              <a:t> </a:t>
            </a:r>
            <a:r>
              <a:rPr sz="1600" dirty="0">
                <a:latin typeface="Times New Roman"/>
                <a:cs typeface="Times New Roman"/>
              </a:rPr>
              <a:t>alla</a:t>
            </a:r>
            <a:r>
              <a:rPr sz="1600" spc="-30" dirty="0">
                <a:latin typeface="Times New Roman"/>
                <a:cs typeface="Times New Roman"/>
              </a:rPr>
              <a:t> </a:t>
            </a:r>
            <a:r>
              <a:rPr sz="1600" dirty="0">
                <a:latin typeface="Times New Roman"/>
                <a:cs typeface="Times New Roman"/>
              </a:rPr>
              <a:t>volta’,</a:t>
            </a:r>
            <a:r>
              <a:rPr sz="1600" spc="-25" dirty="0">
                <a:latin typeface="Times New Roman"/>
                <a:cs typeface="Times New Roman"/>
              </a:rPr>
              <a:t> </a:t>
            </a:r>
            <a:r>
              <a:rPr sz="1600" dirty="0">
                <a:latin typeface="Times New Roman"/>
                <a:cs typeface="Times New Roman"/>
              </a:rPr>
              <a:t>senza</a:t>
            </a:r>
            <a:r>
              <a:rPr sz="1600" spc="-40" dirty="0">
                <a:latin typeface="Times New Roman"/>
                <a:cs typeface="Times New Roman"/>
              </a:rPr>
              <a:t> </a:t>
            </a:r>
            <a:r>
              <a:rPr sz="1600" dirty="0">
                <a:latin typeface="Times New Roman"/>
                <a:cs typeface="Times New Roman"/>
              </a:rPr>
              <a:t>affaticarsi</a:t>
            </a:r>
            <a:r>
              <a:rPr sz="1600" spc="-25" dirty="0">
                <a:latin typeface="Times New Roman"/>
                <a:cs typeface="Times New Roman"/>
              </a:rPr>
              <a:t> </a:t>
            </a:r>
            <a:r>
              <a:rPr sz="1600" dirty="0">
                <a:latin typeface="Times New Roman"/>
                <a:cs typeface="Times New Roman"/>
              </a:rPr>
              <a:t>con</a:t>
            </a:r>
            <a:r>
              <a:rPr sz="1600" spc="-35" dirty="0">
                <a:latin typeface="Times New Roman"/>
                <a:cs typeface="Times New Roman"/>
              </a:rPr>
              <a:t> </a:t>
            </a:r>
            <a:r>
              <a:rPr sz="1600" dirty="0">
                <a:latin typeface="Times New Roman"/>
                <a:cs typeface="Times New Roman"/>
              </a:rPr>
              <a:t>esercizi</a:t>
            </a:r>
            <a:r>
              <a:rPr sz="1600" spc="-10" dirty="0">
                <a:latin typeface="Times New Roman"/>
                <a:cs typeface="Times New Roman"/>
              </a:rPr>
              <a:t> </a:t>
            </a:r>
            <a:r>
              <a:rPr sz="1600" dirty="0">
                <a:latin typeface="Times New Roman"/>
                <a:cs typeface="Times New Roman"/>
              </a:rPr>
              <a:t>eccessivi</a:t>
            </a:r>
            <a:r>
              <a:rPr sz="1600" spc="-20" dirty="0">
                <a:latin typeface="Times New Roman"/>
                <a:cs typeface="Times New Roman"/>
              </a:rPr>
              <a:t> </a:t>
            </a:r>
            <a:r>
              <a:rPr sz="1600" spc="-50" dirty="0">
                <a:latin typeface="Times New Roman"/>
                <a:cs typeface="Times New Roman"/>
              </a:rPr>
              <a:t>o </a:t>
            </a:r>
            <a:r>
              <a:rPr sz="1600" dirty="0">
                <a:latin typeface="Times New Roman"/>
                <a:cs typeface="Times New Roman"/>
              </a:rPr>
              <a:t>prolungati.</a:t>
            </a:r>
            <a:r>
              <a:rPr sz="1600" spc="-20" dirty="0">
                <a:latin typeface="Times New Roman"/>
                <a:cs typeface="Times New Roman"/>
              </a:rPr>
              <a:t> </a:t>
            </a:r>
            <a:r>
              <a:rPr sz="1600" dirty="0">
                <a:latin typeface="Times New Roman"/>
                <a:cs typeface="Times New Roman"/>
              </a:rPr>
              <a:t>La</a:t>
            </a:r>
            <a:r>
              <a:rPr sz="1600" spc="-30" dirty="0">
                <a:latin typeface="Times New Roman"/>
                <a:cs typeface="Times New Roman"/>
              </a:rPr>
              <a:t> </a:t>
            </a:r>
            <a:r>
              <a:rPr sz="1600" dirty="0">
                <a:latin typeface="Times New Roman"/>
                <a:cs typeface="Times New Roman"/>
              </a:rPr>
              <a:t>volontà</a:t>
            </a:r>
            <a:r>
              <a:rPr sz="1600" spc="-40" dirty="0">
                <a:latin typeface="Times New Roman"/>
                <a:cs typeface="Times New Roman"/>
              </a:rPr>
              <a:t> </a:t>
            </a:r>
            <a:r>
              <a:rPr sz="1600" dirty="0">
                <a:latin typeface="Times New Roman"/>
                <a:cs typeface="Times New Roman"/>
              </a:rPr>
              <a:t>è</a:t>
            </a:r>
            <a:r>
              <a:rPr sz="1600" spc="-35" dirty="0">
                <a:latin typeface="Times New Roman"/>
                <a:cs typeface="Times New Roman"/>
              </a:rPr>
              <a:t> </a:t>
            </a:r>
            <a:r>
              <a:rPr sz="1600" spc="-10" dirty="0">
                <a:latin typeface="Times New Roman"/>
                <a:cs typeface="Times New Roman"/>
              </a:rPr>
              <a:t>tutto!</a:t>
            </a:r>
            <a:endParaRPr sz="1600">
              <a:latin typeface="Times New Roman"/>
              <a:cs typeface="Times New Roman"/>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231391" y="1671827"/>
            <a:ext cx="3791712" cy="46634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object 3"/>
          <p:cNvSpPr txBox="1"/>
          <p:nvPr/>
        </p:nvSpPr>
        <p:spPr>
          <a:xfrm>
            <a:off x="5858636" y="4701285"/>
            <a:ext cx="5939155" cy="1939925"/>
          </a:xfrm>
          <a:prstGeom prst="rect">
            <a:avLst/>
          </a:prstGeom>
        </p:spPr>
        <p:txBody>
          <a:bodyPr vert="horz" wrap="square" lIns="0" tIns="13335" rIns="0" bIns="0" rtlCol="0">
            <a:spAutoFit/>
          </a:bodyPr>
          <a:lstStyle/>
          <a:p>
            <a:pPr marL="12700" marR="5080" algn="just">
              <a:lnSpc>
                <a:spcPct val="99700"/>
              </a:lnSpc>
              <a:spcBef>
                <a:spcPts val="105"/>
              </a:spcBef>
            </a:pPr>
            <a:r>
              <a:rPr sz="1800" dirty="0">
                <a:solidFill>
                  <a:srgbClr val="212121"/>
                </a:solidFill>
                <a:latin typeface="Arial"/>
                <a:cs typeface="Arial"/>
              </a:rPr>
              <a:t>“Assenze,</a:t>
            </a:r>
            <a:r>
              <a:rPr sz="1800" spc="175" dirty="0">
                <a:solidFill>
                  <a:srgbClr val="212121"/>
                </a:solidFill>
                <a:latin typeface="Arial"/>
                <a:cs typeface="Arial"/>
              </a:rPr>
              <a:t> </a:t>
            </a:r>
            <a:r>
              <a:rPr sz="1800" dirty="0">
                <a:solidFill>
                  <a:srgbClr val="212121"/>
                </a:solidFill>
                <a:latin typeface="Arial"/>
                <a:cs typeface="Arial"/>
              </a:rPr>
              <a:t>presenze,</a:t>
            </a:r>
            <a:r>
              <a:rPr sz="1800" spc="190" dirty="0">
                <a:solidFill>
                  <a:srgbClr val="212121"/>
                </a:solidFill>
                <a:latin typeface="Arial"/>
                <a:cs typeface="Arial"/>
              </a:rPr>
              <a:t> </a:t>
            </a:r>
            <a:r>
              <a:rPr sz="1800" dirty="0">
                <a:solidFill>
                  <a:srgbClr val="212121"/>
                </a:solidFill>
                <a:latin typeface="Arial"/>
                <a:cs typeface="Arial"/>
              </a:rPr>
              <a:t>arrivi,</a:t>
            </a:r>
            <a:r>
              <a:rPr sz="1800" spc="190" dirty="0">
                <a:solidFill>
                  <a:srgbClr val="212121"/>
                </a:solidFill>
                <a:latin typeface="Arial"/>
                <a:cs typeface="Arial"/>
              </a:rPr>
              <a:t> </a:t>
            </a:r>
            <a:r>
              <a:rPr sz="1800" dirty="0">
                <a:solidFill>
                  <a:srgbClr val="212121"/>
                </a:solidFill>
                <a:latin typeface="Arial"/>
                <a:cs typeface="Arial"/>
              </a:rPr>
              <a:t>partenze.</a:t>
            </a:r>
            <a:r>
              <a:rPr sz="1800" spc="190" dirty="0">
                <a:solidFill>
                  <a:srgbClr val="212121"/>
                </a:solidFill>
                <a:latin typeface="Arial"/>
                <a:cs typeface="Arial"/>
              </a:rPr>
              <a:t> </a:t>
            </a:r>
            <a:r>
              <a:rPr sz="1800" dirty="0">
                <a:solidFill>
                  <a:srgbClr val="212121"/>
                </a:solidFill>
                <a:latin typeface="Arial"/>
                <a:cs typeface="Arial"/>
              </a:rPr>
              <a:t>10</a:t>
            </a:r>
            <a:r>
              <a:rPr sz="1800" spc="190" dirty="0">
                <a:solidFill>
                  <a:srgbClr val="212121"/>
                </a:solidFill>
                <a:latin typeface="Arial"/>
                <a:cs typeface="Arial"/>
              </a:rPr>
              <a:t> </a:t>
            </a:r>
            <a:r>
              <a:rPr sz="1800" dirty="0">
                <a:solidFill>
                  <a:srgbClr val="212121"/>
                </a:solidFill>
                <a:latin typeface="Arial"/>
                <a:cs typeface="Arial"/>
              </a:rPr>
              <a:t>storie</a:t>
            </a:r>
            <a:r>
              <a:rPr sz="1800" spc="180" dirty="0">
                <a:solidFill>
                  <a:srgbClr val="212121"/>
                </a:solidFill>
                <a:latin typeface="Arial"/>
                <a:cs typeface="Arial"/>
              </a:rPr>
              <a:t> </a:t>
            </a:r>
            <a:r>
              <a:rPr sz="1800" dirty="0">
                <a:solidFill>
                  <a:srgbClr val="212121"/>
                </a:solidFill>
                <a:latin typeface="Arial"/>
                <a:cs typeface="Arial"/>
              </a:rPr>
              <a:t>brevi,</a:t>
            </a:r>
            <a:r>
              <a:rPr sz="1800" spc="190" dirty="0">
                <a:solidFill>
                  <a:srgbClr val="212121"/>
                </a:solidFill>
                <a:latin typeface="Arial"/>
                <a:cs typeface="Arial"/>
              </a:rPr>
              <a:t> </a:t>
            </a:r>
            <a:r>
              <a:rPr sz="1800" spc="-25" dirty="0">
                <a:solidFill>
                  <a:srgbClr val="212121"/>
                </a:solidFill>
                <a:latin typeface="Arial"/>
                <a:cs typeface="Arial"/>
              </a:rPr>
              <a:t>una </a:t>
            </a:r>
            <a:r>
              <a:rPr sz="1800" dirty="0">
                <a:solidFill>
                  <a:srgbClr val="212121"/>
                </a:solidFill>
                <a:latin typeface="Arial"/>
                <a:cs typeface="Arial"/>
              </a:rPr>
              <a:t>sola</a:t>
            </a:r>
            <a:r>
              <a:rPr sz="1800" spc="160" dirty="0">
                <a:solidFill>
                  <a:srgbClr val="212121"/>
                </a:solidFill>
                <a:latin typeface="Arial"/>
                <a:cs typeface="Arial"/>
              </a:rPr>
              <a:t> </a:t>
            </a:r>
            <a:r>
              <a:rPr sz="1800" dirty="0">
                <a:solidFill>
                  <a:srgbClr val="212121"/>
                </a:solidFill>
                <a:latin typeface="Arial"/>
                <a:cs typeface="Arial"/>
              </a:rPr>
              <a:t>uscita.</a:t>
            </a:r>
            <a:r>
              <a:rPr sz="1800" spc="170" dirty="0">
                <a:solidFill>
                  <a:srgbClr val="212121"/>
                </a:solidFill>
                <a:latin typeface="Arial"/>
                <a:cs typeface="Arial"/>
              </a:rPr>
              <a:t> </a:t>
            </a:r>
            <a:r>
              <a:rPr sz="1800" dirty="0">
                <a:solidFill>
                  <a:srgbClr val="212121"/>
                </a:solidFill>
                <a:latin typeface="Arial"/>
                <a:cs typeface="Arial"/>
              </a:rPr>
              <a:t>Da</a:t>
            </a:r>
            <a:r>
              <a:rPr sz="1800" spc="180" dirty="0">
                <a:solidFill>
                  <a:srgbClr val="212121"/>
                </a:solidFill>
                <a:latin typeface="Arial"/>
                <a:cs typeface="Arial"/>
              </a:rPr>
              <a:t> </a:t>
            </a:r>
            <a:r>
              <a:rPr sz="1800" dirty="0">
                <a:solidFill>
                  <a:srgbClr val="212121"/>
                </a:solidFill>
                <a:latin typeface="Arial"/>
                <a:cs typeface="Arial"/>
              </a:rPr>
              <a:t>una</a:t>
            </a:r>
            <a:r>
              <a:rPr sz="1800" spc="165" dirty="0">
                <a:solidFill>
                  <a:srgbClr val="212121"/>
                </a:solidFill>
                <a:latin typeface="Arial"/>
                <a:cs typeface="Arial"/>
              </a:rPr>
              <a:t> </a:t>
            </a:r>
            <a:r>
              <a:rPr sz="1800" dirty="0">
                <a:solidFill>
                  <a:srgbClr val="212121"/>
                </a:solidFill>
                <a:latin typeface="Arial"/>
                <a:cs typeface="Arial"/>
              </a:rPr>
              <a:t>stanza,</a:t>
            </a:r>
            <a:r>
              <a:rPr sz="1800" spc="165" dirty="0">
                <a:solidFill>
                  <a:srgbClr val="212121"/>
                </a:solidFill>
                <a:latin typeface="Arial"/>
                <a:cs typeface="Arial"/>
              </a:rPr>
              <a:t> </a:t>
            </a:r>
            <a:r>
              <a:rPr sz="1800" dirty="0">
                <a:solidFill>
                  <a:srgbClr val="212121"/>
                </a:solidFill>
                <a:latin typeface="Arial"/>
                <a:cs typeface="Arial"/>
              </a:rPr>
              <a:t>da</a:t>
            </a:r>
            <a:r>
              <a:rPr sz="1800" spc="165" dirty="0">
                <a:solidFill>
                  <a:srgbClr val="212121"/>
                </a:solidFill>
                <a:latin typeface="Arial"/>
                <a:cs typeface="Arial"/>
              </a:rPr>
              <a:t> </a:t>
            </a:r>
            <a:r>
              <a:rPr sz="1800" dirty="0">
                <a:solidFill>
                  <a:srgbClr val="212121"/>
                </a:solidFill>
                <a:latin typeface="Arial"/>
                <a:cs typeface="Arial"/>
              </a:rPr>
              <a:t>una</a:t>
            </a:r>
            <a:r>
              <a:rPr sz="1800" spc="160" dirty="0">
                <a:solidFill>
                  <a:srgbClr val="212121"/>
                </a:solidFill>
                <a:latin typeface="Arial"/>
                <a:cs typeface="Arial"/>
              </a:rPr>
              <a:t> </a:t>
            </a:r>
            <a:r>
              <a:rPr sz="1800" dirty="0">
                <a:solidFill>
                  <a:srgbClr val="212121"/>
                </a:solidFill>
                <a:latin typeface="Arial"/>
                <a:cs typeface="Arial"/>
              </a:rPr>
              <a:t>casa,</a:t>
            </a:r>
            <a:r>
              <a:rPr sz="1800" spc="175" dirty="0">
                <a:solidFill>
                  <a:srgbClr val="212121"/>
                </a:solidFill>
                <a:latin typeface="Arial"/>
                <a:cs typeface="Arial"/>
              </a:rPr>
              <a:t> </a:t>
            </a:r>
            <a:r>
              <a:rPr sz="1800" dirty="0">
                <a:solidFill>
                  <a:srgbClr val="212121"/>
                </a:solidFill>
                <a:latin typeface="Arial"/>
                <a:cs typeface="Arial"/>
              </a:rPr>
              <a:t>dalla</a:t>
            </a:r>
            <a:r>
              <a:rPr sz="1800" spc="165" dirty="0">
                <a:solidFill>
                  <a:srgbClr val="212121"/>
                </a:solidFill>
                <a:latin typeface="Arial"/>
                <a:cs typeface="Arial"/>
              </a:rPr>
              <a:t> </a:t>
            </a:r>
            <a:r>
              <a:rPr sz="1800" dirty="0">
                <a:solidFill>
                  <a:srgbClr val="212121"/>
                </a:solidFill>
                <a:latin typeface="Arial"/>
                <a:cs typeface="Arial"/>
              </a:rPr>
              <a:t>scena.</a:t>
            </a:r>
            <a:r>
              <a:rPr sz="1800" spc="170" dirty="0">
                <a:solidFill>
                  <a:srgbClr val="212121"/>
                </a:solidFill>
                <a:latin typeface="Arial"/>
                <a:cs typeface="Arial"/>
              </a:rPr>
              <a:t> </a:t>
            </a:r>
            <a:r>
              <a:rPr sz="1800" spc="-25" dirty="0">
                <a:solidFill>
                  <a:srgbClr val="212121"/>
                </a:solidFill>
                <a:latin typeface="Arial"/>
                <a:cs typeface="Arial"/>
              </a:rPr>
              <a:t>Ci </a:t>
            </a:r>
            <a:r>
              <a:rPr sz="1800" dirty="0">
                <a:solidFill>
                  <a:srgbClr val="212121"/>
                </a:solidFill>
                <a:latin typeface="Arial"/>
                <a:cs typeface="Arial"/>
              </a:rPr>
              <a:t>sono</a:t>
            </a:r>
            <a:r>
              <a:rPr sz="1800" spc="10" dirty="0">
                <a:solidFill>
                  <a:srgbClr val="212121"/>
                </a:solidFill>
                <a:latin typeface="Arial"/>
                <a:cs typeface="Arial"/>
              </a:rPr>
              <a:t>  </a:t>
            </a:r>
            <a:r>
              <a:rPr sz="1800" dirty="0">
                <a:solidFill>
                  <a:srgbClr val="212121"/>
                </a:solidFill>
                <a:latin typeface="Arial"/>
                <a:cs typeface="Arial"/>
              </a:rPr>
              <a:t>porte,</a:t>
            </a:r>
            <a:r>
              <a:rPr sz="1800" spc="20" dirty="0">
                <a:solidFill>
                  <a:srgbClr val="212121"/>
                </a:solidFill>
                <a:latin typeface="Arial"/>
                <a:cs typeface="Arial"/>
              </a:rPr>
              <a:t>  </a:t>
            </a:r>
            <a:r>
              <a:rPr sz="1800" dirty="0">
                <a:solidFill>
                  <a:srgbClr val="212121"/>
                </a:solidFill>
                <a:latin typeface="Arial"/>
                <a:cs typeface="Arial"/>
              </a:rPr>
              <a:t>al</a:t>
            </a:r>
            <a:r>
              <a:rPr sz="1800" spc="20" dirty="0">
                <a:solidFill>
                  <a:srgbClr val="212121"/>
                </a:solidFill>
                <a:latin typeface="Arial"/>
                <a:cs typeface="Arial"/>
              </a:rPr>
              <a:t>  </a:t>
            </a:r>
            <a:r>
              <a:rPr sz="1800" dirty="0">
                <a:solidFill>
                  <a:srgbClr val="212121"/>
                </a:solidFill>
                <a:latin typeface="Arial"/>
                <a:cs typeface="Arial"/>
              </a:rPr>
              <a:t>centro</a:t>
            </a:r>
            <a:r>
              <a:rPr sz="1800" spc="15" dirty="0">
                <a:solidFill>
                  <a:srgbClr val="212121"/>
                </a:solidFill>
                <a:latin typeface="Arial"/>
                <a:cs typeface="Arial"/>
              </a:rPr>
              <a:t>  </a:t>
            </a:r>
            <a:r>
              <a:rPr sz="1800" dirty="0">
                <a:solidFill>
                  <a:srgbClr val="212121"/>
                </a:solidFill>
                <a:latin typeface="Arial"/>
                <a:cs typeface="Arial"/>
              </a:rPr>
              <a:t>o</a:t>
            </a:r>
            <a:r>
              <a:rPr sz="1800" spc="15" dirty="0">
                <a:solidFill>
                  <a:srgbClr val="212121"/>
                </a:solidFill>
                <a:latin typeface="Arial"/>
                <a:cs typeface="Arial"/>
              </a:rPr>
              <a:t>  </a:t>
            </a:r>
            <a:r>
              <a:rPr sz="1800" dirty="0">
                <a:solidFill>
                  <a:srgbClr val="212121"/>
                </a:solidFill>
                <a:latin typeface="Arial"/>
                <a:cs typeface="Arial"/>
              </a:rPr>
              <a:t>sullo</a:t>
            </a:r>
            <a:r>
              <a:rPr sz="1800" spc="15" dirty="0">
                <a:solidFill>
                  <a:srgbClr val="212121"/>
                </a:solidFill>
                <a:latin typeface="Arial"/>
                <a:cs typeface="Arial"/>
              </a:rPr>
              <a:t>  </a:t>
            </a:r>
            <a:r>
              <a:rPr sz="1800" dirty="0">
                <a:solidFill>
                  <a:srgbClr val="212121"/>
                </a:solidFill>
                <a:latin typeface="Arial"/>
                <a:cs typeface="Arial"/>
              </a:rPr>
              <a:t>sfondo,</a:t>
            </a:r>
            <a:r>
              <a:rPr sz="1800" spc="20" dirty="0">
                <a:solidFill>
                  <a:srgbClr val="212121"/>
                </a:solidFill>
                <a:latin typeface="Arial"/>
                <a:cs typeface="Arial"/>
              </a:rPr>
              <a:t>  </a:t>
            </a:r>
            <a:r>
              <a:rPr sz="1800" dirty="0">
                <a:solidFill>
                  <a:srgbClr val="212121"/>
                </a:solidFill>
                <a:latin typeface="Arial"/>
                <a:cs typeface="Arial"/>
              </a:rPr>
              <a:t>che</a:t>
            </a:r>
            <a:r>
              <a:rPr sz="1800" spc="20" dirty="0">
                <a:solidFill>
                  <a:srgbClr val="212121"/>
                </a:solidFill>
                <a:latin typeface="Arial"/>
                <a:cs typeface="Arial"/>
              </a:rPr>
              <a:t>  </a:t>
            </a:r>
            <a:r>
              <a:rPr sz="1800" spc="-10" dirty="0">
                <a:solidFill>
                  <a:srgbClr val="212121"/>
                </a:solidFill>
                <a:latin typeface="Arial"/>
                <a:cs typeface="Arial"/>
              </a:rPr>
              <a:t>nascondono </a:t>
            </a:r>
            <a:r>
              <a:rPr sz="1800" dirty="0">
                <a:solidFill>
                  <a:srgbClr val="212121"/>
                </a:solidFill>
                <a:latin typeface="Arial"/>
                <a:cs typeface="Arial"/>
              </a:rPr>
              <a:t>spettri,</a:t>
            </a:r>
            <a:r>
              <a:rPr sz="1800" spc="240" dirty="0">
                <a:solidFill>
                  <a:srgbClr val="212121"/>
                </a:solidFill>
                <a:latin typeface="Arial"/>
                <a:cs typeface="Arial"/>
              </a:rPr>
              <a:t>  </a:t>
            </a:r>
            <a:r>
              <a:rPr sz="1800" dirty="0">
                <a:solidFill>
                  <a:srgbClr val="212121"/>
                </a:solidFill>
                <a:latin typeface="Arial"/>
                <a:cs typeface="Arial"/>
              </a:rPr>
              <a:t>sigillano</a:t>
            </a:r>
            <a:r>
              <a:rPr sz="1800" spc="240" dirty="0">
                <a:solidFill>
                  <a:srgbClr val="212121"/>
                </a:solidFill>
                <a:latin typeface="Arial"/>
                <a:cs typeface="Arial"/>
              </a:rPr>
              <a:t>  </a:t>
            </a:r>
            <a:r>
              <a:rPr sz="1800" dirty="0">
                <a:solidFill>
                  <a:srgbClr val="212121"/>
                </a:solidFill>
                <a:latin typeface="Arial"/>
                <a:cs typeface="Arial"/>
              </a:rPr>
              <a:t>vecchi</a:t>
            </a:r>
            <a:r>
              <a:rPr sz="1800" spc="240" dirty="0">
                <a:solidFill>
                  <a:srgbClr val="212121"/>
                </a:solidFill>
                <a:latin typeface="Arial"/>
                <a:cs typeface="Arial"/>
              </a:rPr>
              <a:t>  </a:t>
            </a:r>
            <a:r>
              <a:rPr sz="1800" dirty="0">
                <a:solidFill>
                  <a:srgbClr val="212121"/>
                </a:solidFill>
                <a:latin typeface="Arial"/>
                <a:cs typeface="Arial"/>
              </a:rPr>
              <a:t>mondi,</a:t>
            </a:r>
            <a:r>
              <a:rPr sz="1800" spc="245" dirty="0">
                <a:solidFill>
                  <a:srgbClr val="212121"/>
                </a:solidFill>
                <a:latin typeface="Arial"/>
                <a:cs typeface="Arial"/>
              </a:rPr>
              <a:t>  </a:t>
            </a:r>
            <a:r>
              <a:rPr sz="1800" dirty="0">
                <a:solidFill>
                  <a:srgbClr val="212121"/>
                </a:solidFill>
                <a:latin typeface="Arial"/>
                <a:cs typeface="Arial"/>
              </a:rPr>
              <a:t>si</a:t>
            </a:r>
            <a:r>
              <a:rPr sz="1800" spc="240" dirty="0">
                <a:solidFill>
                  <a:srgbClr val="212121"/>
                </a:solidFill>
                <a:latin typeface="Arial"/>
                <a:cs typeface="Arial"/>
              </a:rPr>
              <a:t>  </a:t>
            </a:r>
            <a:r>
              <a:rPr sz="1800" dirty="0">
                <a:solidFill>
                  <a:srgbClr val="212121"/>
                </a:solidFill>
                <a:latin typeface="Arial"/>
                <a:cs typeface="Arial"/>
              </a:rPr>
              <a:t>aprono</a:t>
            </a:r>
            <a:r>
              <a:rPr sz="1800" spc="235" dirty="0">
                <a:solidFill>
                  <a:srgbClr val="212121"/>
                </a:solidFill>
                <a:latin typeface="Arial"/>
                <a:cs typeface="Arial"/>
              </a:rPr>
              <a:t>  </a:t>
            </a:r>
            <a:r>
              <a:rPr sz="1800" dirty="0">
                <a:solidFill>
                  <a:srgbClr val="212121"/>
                </a:solidFill>
                <a:latin typeface="Arial"/>
                <a:cs typeface="Arial"/>
              </a:rPr>
              <a:t>su</a:t>
            </a:r>
            <a:r>
              <a:rPr sz="1800" spc="240" dirty="0">
                <a:solidFill>
                  <a:srgbClr val="212121"/>
                </a:solidFill>
                <a:latin typeface="Arial"/>
                <a:cs typeface="Arial"/>
              </a:rPr>
              <a:t>  </a:t>
            </a:r>
            <a:r>
              <a:rPr sz="1800" spc="-10" dirty="0">
                <a:solidFill>
                  <a:srgbClr val="212121"/>
                </a:solidFill>
                <a:latin typeface="Arial"/>
                <a:cs typeface="Arial"/>
              </a:rPr>
              <a:t>nuove </a:t>
            </a:r>
            <a:r>
              <a:rPr sz="1800" dirty="0">
                <a:solidFill>
                  <a:srgbClr val="212121"/>
                </a:solidFill>
                <a:latin typeface="Arial"/>
                <a:cs typeface="Arial"/>
              </a:rPr>
              <a:t>dimensioni.</a:t>
            </a:r>
            <a:r>
              <a:rPr sz="1800" spc="270" dirty="0">
                <a:solidFill>
                  <a:srgbClr val="212121"/>
                </a:solidFill>
                <a:latin typeface="Arial"/>
                <a:cs typeface="Arial"/>
              </a:rPr>
              <a:t> </a:t>
            </a:r>
            <a:r>
              <a:rPr sz="1800" dirty="0">
                <a:solidFill>
                  <a:srgbClr val="212121"/>
                </a:solidFill>
                <a:latin typeface="Arial"/>
                <a:cs typeface="Arial"/>
              </a:rPr>
              <a:t>Rimanendo,</a:t>
            </a:r>
            <a:r>
              <a:rPr sz="1800" spc="275" dirty="0">
                <a:solidFill>
                  <a:srgbClr val="212121"/>
                </a:solidFill>
                <a:latin typeface="Arial"/>
                <a:cs typeface="Arial"/>
              </a:rPr>
              <a:t> </a:t>
            </a:r>
            <a:r>
              <a:rPr sz="1800" dirty="0">
                <a:solidFill>
                  <a:srgbClr val="212121"/>
                </a:solidFill>
                <a:latin typeface="Arial"/>
                <a:cs typeface="Arial"/>
              </a:rPr>
              <a:t>in</a:t>
            </a:r>
            <a:r>
              <a:rPr sz="1800" spc="280" dirty="0">
                <a:solidFill>
                  <a:srgbClr val="212121"/>
                </a:solidFill>
                <a:latin typeface="Arial"/>
                <a:cs typeface="Arial"/>
              </a:rPr>
              <a:t> </a:t>
            </a:r>
            <a:r>
              <a:rPr sz="1800" dirty="0">
                <a:solidFill>
                  <a:srgbClr val="212121"/>
                </a:solidFill>
                <a:latin typeface="Arial"/>
                <a:cs typeface="Arial"/>
              </a:rPr>
              <a:t>un</a:t>
            </a:r>
            <a:r>
              <a:rPr sz="1800" spc="275" dirty="0">
                <a:solidFill>
                  <a:srgbClr val="212121"/>
                </a:solidFill>
                <a:latin typeface="Arial"/>
                <a:cs typeface="Arial"/>
              </a:rPr>
              <a:t> </a:t>
            </a:r>
            <a:r>
              <a:rPr sz="1800" dirty="0">
                <a:solidFill>
                  <a:srgbClr val="212121"/>
                </a:solidFill>
                <a:latin typeface="Arial"/>
                <a:cs typeface="Arial"/>
              </a:rPr>
              <a:t>modo</a:t>
            </a:r>
            <a:r>
              <a:rPr sz="1800" spc="280" dirty="0">
                <a:solidFill>
                  <a:srgbClr val="212121"/>
                </a:solidFill>
                <a:latin typeface="Arial"/>
                <a:cs typeface="Arial"/>
              </a:rPr>
              <a:t> </a:t>
            </a:r>
            <a:r>
              <a:rPr sz="1800" dirty="0">
                <a:solidFill>
                  <a:srgbClr val="212121"/>
                </a:solidFill>
                <a:latin typeface="Arial"/>
                <a:cs typeface="Arial"/>
              </a:rPr>
              <a:t>o</a:t>
            </a:r>
            <a:r>
              <a:rPr sz="1800" spc="270" dirty="0">
                <a:solidFill>
                  <a:srgbClr val="212121"/>
                </a:solidFill>
                <a:latin typeface="Arial"/>
                <a:cs typeface="Arial"/>
              </a:rPr>
              <a:t> </a:t>
            </a:r>
            <a:r>
              <a:rPr sz="1800" dirty="0">
                <a:solidFill>
                  <a:srgbClr val="212121"/>
                </a:solidFill>
                <a:latin typeface="Arial"/>
                <a:cs typeface="Arial"/>
              </a:rPr>
              <a:t>nell’altro,</a:t>
            </a:r>
            <a:r>
              <a:rPr sz="1800" spc="285" dirty="0">
                <a:solidFill>
                  <a:srgbClr val="212121"/>
                </a:solidFill>
                <a:latin typeface="Arial"/>
                <a:cs typeface="Arial"/>
              </a:rPr>
              <a:t> </a:t>
            </a:r>
            <a:r>
              <a:rPr sz="1800" dirty="0">
                <a:solidFill>
                  <a:srgbClr val="212121"/>
                </a:solidFill>
                <a:latin typeface="Arial"/>
                <a:cs typeface="Arial"/>
              </a:rPr>
              <a:t>punti</a:t>
            </a:r>
            <a:r>
              <a:rPr sz="1800" spc="280" dirty="0">
                <a:solidFill>
                  <a:srgbClr val="212121"/>
                </a:solidFill>
                <a:latin typeface="Arial"/>
                <a:cs typeface="Arial"/>
              </a:rPr>
              <a:t> </a:t>
            </a:r>
            <a:r>
              <a:rPr sz="1800" spc="-25" dirty="0">
                <a:solidFill>
                  <a:srgbClr val="212121"/>
                </a:solidFill>
                <a:latin typeface="Arial"/>
                <a:cs typeface="Arial"/>
              </a:rPr>
              <a:t>di </a:t>
            </a:r>
            <a:r>
              <a:rPr sz="1800" dirty="0">
                <a:solidFill>
                  <a:srgbClr val="212121"/>
                </a:solidFill>
                <a:latin typeface="Arial"/>
                <a:cs typeface="Arial"/>
              </a:rPr>
              <a:t>origine</a:t>
            </a:r>
            <a:r>
              <a:rPr sz="1800" spc="130" dirty="0">
                <a:solidFill>
                  <a:srgbClr val="212121"/>
                </a:solidFill>
                <a:latin typeface="Arial"/>
                <a:cs typeface="Arial"/>
              </a:rPr>
              <a:t> </a:t>
            </a:r>
            <a:r>
              <a:rPr sz="1800" dirty="0">
                <a:solidFill>
                  <a:srgbClr val="212121"/>
                </a:solidFill>
                <a:latin typeface="Arial"/>
                <a:cs typeface="Arial"/>
              </a:rPr>
              <a:t>del</a:t>
            </a:r>
            <a:r>
              <a:rPr sz="1800" spc="150" dirty="0">
                <a:solidFill>
                  <a:srgbClr val="212121"/>
                </a:solidFill>
                <a:latin typeface="Arial"/>
                <a:cs typeface="Arial"/>
              </a:rPr>
              <a:t> </a:t>
            </a:r>
            <a:r>
              <a:rPr sz="1800" dirty="0">
                <a:solidFill>
                  <a:srgbClr val="212121"/>
                </a:solidFill>
                <a:latin typeface="Arial"/>
                <a:cs typeface="Arial"/>
              </a:rPr>
              <a:t>cambiamento,</a:t>
            </a:r>
            <a:r>
              <a:rPr sz="1800" spc="155" dirty="0">
                <a:solidFill>
                  <a:srgbClr val="212121"/>
                </a:solidFill>
                <a:latin typeface="Arial"/>
                <a:cs typeface="Arial"/>
              </a:rPr>
              <a:t> </a:t>
            </a:r>
            <a:r>
              <a:rPr sz="1800" dirty="0">
                <a:solidFill>
                  <a:srgbClr val="212121"/>
                </a:solidFill>
                <a:latin typeface="Arial"/>
                <a:cs typeface="Arial"/>
              </a:rPr>
              <a:t>malinconiche</a:t>
            </a:r>
            <a:r>
              <a:rPr sz="1800" spc="145" dirty="0">
                <a:solidFill>
                  <a:srgbClr val="212121"/>
                </a:solidFill>
                <a:latin typeface="Arial"/>
                <a:cs typeface="Arial"/>
              </a:rPr>
              <a:t> </a:t>
            </a:r>
            <a:r>
              <a:rPr sz="1800" dirty="0">
                <a:solidFill>
                  <a:srgbClr val="212121"/>
                </a:solidFill>
                <a:latin typeface="Arial"/>
                <a:cs typeface="Arial"/>
              </a:rPr>
              <a:t>ma</a:t>
            </a:r>
            <a:r>
              <a:rPr sz="1800" spc="160" dirty="0">
                <a:solidFill>
                  <a:srgbClr val="212121"/>
                </a:solidFill>
                <a:latin typeface="Arial"/>
                <a:cs typeface="Arial"/>
              </a:rPr>
              <a:t> </a:t>
            </a:r>
            <a:r>
              <a:rPr sz="1800" dirty="0">
                <a:solidFill>
                  <a:srgbClr val="212121"/>
                </a:solidFill>
                <a:latin typeface="Arial"/>
                <a:cs typeface="Arial"/>
              </a:rPr>
              <a:t>imperdibili</a:t>
            </a:r>
            <a:r>
              <a:rPr sz="1800" spc="145" dirty="0">
                <a:solidFill>
                  <a:srgbClr val="212121"/>
                </a:solidFill>
                <a:latin typeface="Arial"/>
                <a:cs typeface="Arial"/>
              </a:rPr>
              <a:t> </a:t>
            </a:r>
            <a:r>
              <a:rPr sz="1800" spc="-25" dirty="0">
                <a:solidFill>
                  <a:srgbClr val="212121"/>
                </a:solidFill>
                <a:latin typeface="Arial"/>
                <a:cs typeface="Arial"/>
              </a:rPr>
              <a:t>vie </a:t>
            </a:r>
            <a:r>
              <a:rPr sz="1800" dirty="0">
                <a:solidFill>
                  <a:srgbClr val="212121"/>
                </a:solidFill>
                <a:latin typeface="Arial"/>
                <a:cs typeface="Arial"/>
              </a:rPr>
              <a:t>di</a:t>
            </a:r>
            <a:r>
              <a:rPr sz="1800" spc="-25" dirty="0">
                <a:solidFill>
                  <a:srgbClr val="212121"/>
                </a:solidFill>
                <a:latin typeface="Arial"/>
                <a:cs typeface="Arial"/>
              </a:rPr>
              <a:t> </a:t>
            </a:r>
            <a:r>
              <a:rPr sz="1800" dirty="0">
                <a:solidFill>
                  <a:srgbClr val="212121"/>
                </a:solidFill>
                <a:latin typeface="Arial"/>
                <a:cs typeface="Arial"/>
              </a:rPr>
              <a:t>fuga,</a:t>
            </a:r>
            <a:r>
              <a:rPr sz="1800" spc="-15" dirty="0">
                <a:solidFill>
                  <a:srgbClr val="212121"/>
                </a:solidFill>
                <a:latin typeface="Arial"/>
                <a:cs typeface="Arial"/>
              </a:rPr>
              <a:t> </a:t>
            </a:r>
            <a:r>
              <a:rPr sz="1800" dirty="0">
                <a:solidFill>
                  <a:srgbClr val="212121"/>
                </a:solidFill>
                <a:latin typeface="Arial"/>
                <a:cs typeface="Arial"/>
              </a:rPr>
              <a:t>dove</a:t>
            </a:r>
            <a:r>
              <a:rPr sz="1800" spc="-5" dirty="0">
                <a:solidFill>
                  <a:srgbClr val="212121"/>
                </a:solidFill>
                <a:latin typeface="Arial"/>
                <a:cs typeface="Arial"/>
              </a:rPr>
              <a:t> </a:t>
            </a:r>
            <a:r>
              <a:rPr sz="1800" dirty="0">
                <a:solidFill>
                  <a:srgbClr val="212121"/>
                </a:solidFill>
                <a:latin typeface="Arial"/>
                <a:cs typeface="Arial"/>
              </a:rPr>
              <a:t>l’unica</a:t>
            </a:r>
            <a:r>
              <a:rPr sz="1800" spc="10" dirty="0">
                <a:solidFill>
                  <a:srgbClr val="212121"/>
                </a:solidFill>
                <a:latin typeface="Arial"/>
                <a:cs typeface="Arial"/>
              </a:rPr>
              <a:t> </a:t>
            </a:r>
            <a:r>
              <a:rPr sz="1800" dirty="0">
                <a:solidFill>
                  <a:srgbClr val="212121"/>
                </a:solidFill>
                <a:latin typeface="Arial"/>
                <a:cs typeface="Arial"/>
              </a:rPr>
              <a:t>luce</a:t>
            </a:r>
            <a:r>
              <a:rPr sz="1800" spc="-20" dirty="0">
                <a:solidFill>
                  <a:srgbClr val="212121"/>
                </a:solidFill>
                <a:latin typeface="Arial"/>
                <a:cs typeface="Arial"/>
              </a:rPr>
              <a:t> </a:t>
            </a:r>
            <a:r>
              <a:rPr sz="1800" dirty="0">
                <a:solidFill>
                  <a:srgbClr val="212121"/>
                </a:solidFill>
                <a:latin typeface="Arial"/>
                <a:cs typeface="Arial"/>
              </a:rPr>
              <a:t>è</a:t>
            </a:r>
            <a:r>
              <a:rPr sz="1800" spc="-20" dirty="0">
                <a:solidFill>
                  <a:srgbClr val="212121"/>
                </a:solidFill>
                <a:latin typeface="Arial"/>
                <a:cs typeface="Arial"/>
              </a:rPr>
              <a:t> </a:t>
            </a:r>
            <a:r>
              <a:rPr sz="1800" dirty="0">
                <a:solidFill>
                  <a:srgbClr val="212121"/>
                </a:solidFill>
                <a:latin typeface="Arial"/>
                <a:cs typeface="Arial"/>
              </a:rPr>
              <a:t>un EXIT</a:t>
            </a:r>
            <a:r>
              <a:rPr sz="1800" spc="-40" dirty="0">
                <a:solidFill>
                  <a:srgbClr val="212121"/>
                </a:solidFill>
                <a:latin typeface="Arial"/>
                <a:cs typeface="Arial"/>
              </a:rPr>
              <a:t> </a:t>
            </a:r>
            <a:r>
              <a:rPr sz="1800" dirty="0">
                <a:solidFill>
                  <a:srgbClr val="212121"/>
                </a:solidFill>
                <a:latin typeface="Arial"/>
                <a:cs typeface="Arial"/>
              </a:rPr>
              <a:t>che</a:t>
            </a:r>
            <a:r>
              <a:rPr sz="1800" spc="-20" dirty="0">
                <a:solidFill>
                  <a:srgbClr val="212121"/>
                </a:solidFill>
                <a:latin typeface="Arial"/>
                <a:cs typeface="Arial"/>
              </a:rPr>
              <a:t> </a:t>
            </a:r>
            <a:r>
              <a:rPr sz="1800" spc="-10" dirty="0">
                <a:solidFill>
                  <a:srgbClr val="212121"/>
                </a:solidFill>
                <a:latin typeface="Arial"/>
                <a:cs typeface="Arial"/>
              </a:rPr>
              <a:t>lampeggia.”</a:t>
            </a:r>
            <a:endParaRPr sz="1800">
              <a:latin typeface="Arial"/>
              <a:cs typeface="Arial"/>
            </a:endParaRPr>
          </a:p>
        </p:txBody>
      </p:sp>
      <p:sp>
        <p:nvSpPr>
          <p:cNvPr id="4" name="object 4"/>
          <p:cNvSpPr txBox="1"/>
          <p:nvPr/>
        </p:nvSpPr>
        <p:spPr>
          <a:xfrm>
            <a:off x="8585454" y="3023996"/>
            <a:ext cx="1287145"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Arial"/>
                <a:cs typeface="Arial"/>
              </a:rPr>
              <a:t>Francesca</a:t>
            </a:r>
            <a:r>
              <a:rPr sz="1200" spc="-20" dirty="0">
                <a:latin typeface="Arial"/>
                <a:cs typeface="Arial"/>
              </a:rPr>
              <a:t> </a:t>
            </a:r>
            <a:r>
              <a:rPr sz="1200" spc="-10" dirty="0">
                <a:latin typeface="Arial"/>
                <a:cs typeface="Arial"/>
              </a:rPr>
              <a:t>Fichera</a:t>
            </a:r>
            <a:endParaRPr sz="1200">
              <a:latin typeface="Arial"/>
              <a:cs typeface="Arial"/>
            </a:endParaRPr>
          </a:p>
        </p:txBody>
      </p:sp>
      <p:pic>
        <p:nvPicPr>
          <p:cNvPr id="5" name="object 5"/>
          <p:cNvPicPr/>
          <p:nvPr/>
        </p:nvPicPr>
        <p:blipFill>
          <a:blip r:embed="rId3" cstate="print"/>
          <a:stretch>
            <a:fillRect/>
          </a:stretch>
        </p:blipFill>
        <p:spPr>
          <a:xfrm>
            <a:off x="7224204" y="328165"/>
            <a:ext cx="4009643" cy="24536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24255" y="1092708"/>
            <a:ext cx="3560064" cy="5388864"/>
          </a:xfrm>
          <a:prstGeom prst="rect">
            <a:avLst/>
          </a:prstGeom>
        </p:spPr>
      </p:pic>
      <p:sp>
        <p:nvSpPr>
          <p:cNvPr id="3" name="object 3"/>
          <p:cNvSpPr txBox="1"/>
          <p:nvPr/>
        </p:nvSpPr>
        <p:spPr>
          <a:xfrm>
            <a:off x="5492622" y="2231212"/>
            <a:ext cx="5932170" cy="3927475"/>
          </a:xfrm>
          <a:prstGeom prst="rect">
            <a:avLst/>
          </a:prstGeom>
        </p:spPr>
        <p:txBody>
          <a:bodyPr vert="horz" wrap="square" lIns="0" tIns="12065" rIns="0" bIns="0" rtlCol="0">
            <a:spAutoFit/>
          </a:bodyPr>
          <a:lstStyle/>
          <a:p>
            <a:pPr marL="12700">
              <a:lnSpc>
                <a:spcPct val="100000"/>
              </a:lnSpc>
              <a:spcBef>
                <a:spcPts val="95"/>
              </a:spcBef>
            </a:pPr>
            <a:r>
              <a:rPr sz="1600" b="1" dirty="0">
                <a:solidFill>
                  <a:srgbClr val="1A0303"/>
                </a:solidFill>
                <a:latin typeface="Times New Roman"/>
                <a:cs typeface="Times New Roman"/>
              </a:rPr>
              <a:t>Un</a:t>
            </a:r>
            <a:r>
              <a:rPr sz="1600" b="1" spc="-55" dirty="0">
                <a:solidFill>
                  <a:srgbClr val="1A0303"/>
                </a:solidFill>
                <a:latin typeface="Times New Roman"/>
                <a:cs typeface="Times New Roman"/>
              </a:rPr>
              <a:t> </a:t>
            </a:r>
            <a:r>
              <a:rPr sz="1600" b="1" dirty="0">
                <a:solidFill>
                  <a:srgbClr val="1A0303"/>
                </a:solidFill>
                <a:latin typeface="Times New Roman"/>
                <a:cs typeface="Times New Roman"/>
              </a:rPr>
              <a:t>libro</a:t>
            </a:r>
            <a:r>
              <a:rPr sz="1600" b="1" spc="-40" dirty="0">
                <a:solidFill>
                  <a:srgbClr val="1A0303"/>
                </a:solidFill>
                <a:latin typeface="Times New Roman"/>
                <a:cs typeface="Times New Roman"/>
              </a:rPr>
              <a:t> </a:t>
            </a:r>
            <a:r>
              <a:rPr sz="1600" b="1" dirty="0">
                <a:solidFill>
                  <a:srgbClr val="1A0303"/>
                </a:solidFill>
                <a:latin typeface="Times New Roman"/>
                <a:cs typeface="Times New Roman"/>
              </a:rPr>
              <a:t>sul</a:t>
            </a:r>
            <a:r>
              <a:rPr sz="1600" b="1" spc="-40" dirty="0">
                <a:solidFill>
                  <a:srgbClr val="1A0303"/>
                </a:solidFill>
                <a:latin typeface="Times New Roman"/>
                <a:cs typeface="Times New Roman"/>
              </a:rPr>
              <a:t> </a:t>
            </a:r>
            <a:r>
              <a:rPr sz="1600" b="1" dirty="0">
                <a:solidFill>
                  <a:srgbClr val="1A0303"/>
                </a:solidFill>
                <a:latin typeface="Times New Roman"/>
                <a:cs typeface="Times New Roman"/>
              </a:rPr>
              <a:t>cancro,</a:t>
            </a:r>
            <a:r>
              <a:rPr sz="1600" b="1" spc="-50" dirty="0">
                <a:solidFill>
                  <a:srgbClr val="1A0303"/>
                </a:solidFill>
                <a:latin typeface="Times New Roman"/>
                <a:cs typeface="Times New Roman"/>
              </a:rPr>
              <a:t> </a:t>
            </a:r>
            <a:r>
              <a:rPr sz="1600" b="1" dirty="0">
                <a:solidFill>
                  <a:srgbClr val="1A0303"/>
                </a:solidFill>
                <a:latin typeface="Times New Roman"/>
                <a:cs typeface="Times New Roman"/>
              </a:rPr>
              <a:t>ma</a:t>
            </a:r>
            <a:r>
              <a:rPr sz="1600" b="1" spc="-25" dirty="0">
                <a:solidFill>
                  <a:srgbClr val="1A0303"/>
                </a:solidFill>
                <a:latin typeface="Times New Roman"/>
                <a:cs typeface="Times New Roman"/>
              </a:rPr>
              <a:t> </a:t>
            </a:r>
            <a:r>
              <a:rPr sz="1600" b="1" dirty="0">
                <a:solidFill>
                  <a:srgbClr val="1A0303"/>
                </a:solidFill>
                <a:latin typeface="Times New Roman"/>
                <a:cs typeface="Times New Roman"/>
              </a:rPr>
              <a:t>senza</a:t>
            </a:r>
            <a:r>
              <a:rPr sz="1600" b="1" spc="-30" dirty="0">
                <a:solidFill>
                  <a:srgbClr val="1A0303"/>
                </a:solidFill>
                <a:latin typeface="Times New Roman"/>
                <a:cs typeface="Times New Roman"/>
              </a:rPr>
              <a:t> </a:t>
            </a:r>
            <a:r>
              <a:rPr sz="1600" b="1" dirty="0">
                <a:solidFill>
                  <a:srgbClr val="1A0303"/>
                </a:solidFill>
                <a:latin typeface="Times New Roman"/>
                <a:cs typeface="Times New Roman"/>
              </a:rPr>
              <a:t>pietismo</a:t>
            </a:r>
            <a:r>
              <a:rPr sz="1600" b="1" spc="5" dirty="0">
                <a:solidFill>
                  <a:srgbClr val="1A0303"/>
                </a:solidFill>
                <a:latin typeface="Times New Roman"/>
                <a:cs typeface="Times New Roman"/>
              </a:rPr>
              <a:t> </a:t>
            </a:r>
            <a:r>
              <a:rPr sz="1600" b="1" dirty="0">
                <a:solidFill>
                  <a:srgbClr val="1A0303"/>
                </a:solidFill>
                <a:latin typeface="Times New Roman"/>
                <a:cs typeface="Times New Roman"/>
              </a:rPr>
              <a:t>e</a:t>
            </a:r>
            <a:r>
              <a:rPr sz="1600" b="1" spc="-40" dirty="0">
                <a:solidFill>
                  <a:srgbClr val="1A0303"/>
                </a:solidFill>
                <a:latin typeface="Times New Roman"/>
                <a:cs typeface="Times New Roman"/>
              </a:rPr>
              <a:t> </a:t>
            </a:r>
            <a:r>
              <a:rPr sz="1600" b="1" spc="-10" dirty="0">
                <a:solidFill>
                  <a:srgbClr val="1A0303"/>
                </a:solidFill>
                <a:latin typeface="Times New Roman"/>
                <a:cs typeface="Times New Roman"/>
              </a:rPr>
              <a:t>retorica.</a:t>
            </a:r>
            <a:endParaRPr sz="1600">
              <a:latin typeface="Times New Roman"/>
              <a:cs typeface="Times New Roman"/>
            </a:endParaRPr>
          </a:p>
          <a:p>
            <a:pPr marL="12700" marR="5080">
              <a:lnSpc>
                <a:spcPct val="100000"/>
              </a:lnSpc>
              <a:spcBef>
                <a:spcPts val="5"/>
              </a:spcBef>
            </a:pPr>
            <a:r>
              <a:rPr sz="1600" b="1" dirty="0">
                <a:latin typeface="Times New Roman"/>
                <a:cs typeface="Times New Roman"/>
                <a:hlinkClick r:id="rId3"/>
              </a:rPr>
              <a:t>Senza</a:t>
            </a:r>
            <a:r>
              <a:rPr sz="1600" b="1" spc="-25" dirty="0">
                <a:latin typeface="Times New Roman"/>
                <a:cs typeface="Times New Roman"/>
                <a:hlinkClick r:id="rId3"/>
              </a:rPr>
              <a:t> </a:t>
            </a:r>
            <a:r>
              <a:rPr sz="1600" b="1" dirty="0">
                <a:latin typeface="Times New Roman"/>
                <a:cs typeface="Times New Roman"/>
                <a:hlinkClick r:id="rId3"/>
              </a:rPr>
              <a:t>spazio</a:t>
            </a:r>
            <a:r>
              <a:rPr sz="1600" b="1" spc="-30" dirty="0">
                <a:latin typeface="Times New Roman"/>
                <a:cs typeface="Times New Roman"/>
                <a:hlinkClick r:id="rId3"/>
              </a:rPr>
              <a:t> </a:t>
            </a:r>
            <a:r>
              <a:rPr sz="1600" b="1" dirty="0">
                <a:latin typeface="Times New Roman"/>
                <a:cs typeface="Times New Roman"/>
                <a:hlinkClick r:id="rId3"/>
              </a:rPr>
              <a:t>al</a:t>
            </a:r>
            <a:r>
              <a:rPr sz="1600" b="1" spc="-40" dirty="0">
                <a:latin typeface="Times New Roman"/>
                <a:cs typeface="Times New Roman"/>
                <a:hlinkClick r:id="rId3"/>
              </a:rPr>
              <a:t> </a:t>
            </a:r>
            <a:r>
              <a:rPr sz="1600" b="1" dirty="0">
                <a:latin typeface="Times New Roman"/>
                <a:cs typeface="Times New Roman"/>
                <a:hlinkClick r:id="rId3"/>
              </a:rPr>
              <a:t>pietismo</a:t>
            </a:r>
            <a:r>
              <a:rPr sz="1600" dirty="0">
                <a:latin typeface="Times New Roman"/>
                <a:cs typeface="Times New Roman"/>
                <a:hlinkClick r:id="rId3"/>
              </a:rPr>
              <a:t>, ma</a:t>
            </a:r>
            <a:r>
              <a:rPr sz="1600" spc="-5" dirty="0">
                <a:latin typeface="Times New Roman"/>
                <a:cs typeface="Times New Roman"/>
                <a:hlinkClick r:id="rId3"/>
              </a:rPr>
              <a:t> </a:t>
            </a:r>
            <a:r>
              <a:rPr sz="1600" dirty="0">
                <a:latin typeface="Times New Roman"/>
                <a:cs typeface="Times New Roman"/>
                <a:hlinkClick r:id="rId3"/>
              </a:rPr>
              <a:t>anzi</a:t>
            </a:r>
            <a:r>
              <a:rPr sz="1600" spc="-40" dirty="0">
                <a:latin typeface="Times New Roman"/>
                <a:cs typeface="Times New Roman"/>
                <a:hlinkClick r:id="rId3"/>
              </a:rPr>
              <a:t> </a:t>
            </a:r>
            <a:r>
              <a:rPr sz="1600" dirty="0">
                <a:latin typeface="Times New Roman"/>
                <a:cs typeface="Times New Roman"/>
                <a:hlinkClick r:id="rId3"/>
              </a:rPr>
              <a:t>con</a:t>
            </a:r>
            <a:r>
              <a:rPr sz="1600" spc="-45" dirty="0">
                <a:latin typeface="Times New Roman"/>
                <a:cs typeface="Times New Roman"/>
                <a:hlinkClick r:id="rId3"/>
              </a:rPr>
              <a:t> </a:t>
            </a:r>
            <a:r>
              <a:rPr sz="1600" dirty="0">
                <a:latin typeface="Times New Roman"/>
                <a:cs typeface="Times New Roman"/>
                <a:hlinkClick r:id="rId3"/>
              </a:rPr>
              <a:t>molta</a:t>
            </a:r>
            <a:r>
              <a:rPr sz="1600" spc="-5" dirty="0">
                <a:latin typeface="Times New Roman"/>
                <a:cs typeface="Times New Roman"/>
                <a:hlinkClick r:id="rId3"/>
              </a:rPr>
              <a:t> </a:t>
            </a:r>
            <a:r>
              <a:rPr sz="1600" dirty="0">
                <a:latin typeface="Times New Roman"/>
                <a:cs typeface="Times New Roman"/>
                <a:hlinkClick r:id="rId3"/>
              </a:rPr>
              <a:t>capacità</a:t>
            </a:r>
            <a:r>
              <a:rPr sz="1600" spc="-15" dirty="0">
                <a:latin typeface="Times New Roman"/>
                <a:cs typeface="Times New Roman"/>
                <a:hlinkClick r:id="rId3"/>
              </a:rPr>
              <a:t> </a:t>
            </a:r>
            <a:r>
              <a:rPr sz="1600" dirty="0">
                <a:latin typeface="Times New Roman"/>
                <a:cs typeface="Times New Roman"/>
                <a:hlinkClick r:id="rId3"/>
              </a:rPr>
              <a:t>di</a:t>
            </a:r>
            <a:r>
              <a:rPr sz="1600" spc="-20" dirty="0">
                <a:latin typeface="Times New Roman"/>
                <a:cs typeface="Times New Roman"/>
                <a:hlinkClick r:id="rId3"/>
              </a:rPr>
              <a:t> </a:t>
            </a:r>
            <a:r>
              <a:rPr sz="1600" u="sng" dirty="0">
                <a:solidFill>
                  <a:srgbClr val="0462C1"/>
                </a:solidFill>
                <a:uFill>
                  <a:solidFill>
                    <a:srgbClr val="0462C1"/>
                  </a:solidFill>
                </a:uFill>
                <a:latin typeface="Times New Roman"/>
                <a:cs typeface="Times New Roman"/>
                <a:hlinkClick r:id="rId3"/>
              </a:rPr>
              <a:t>ironizzare</a:t>
            </a:r>
            <a:r>
              <a:rPr sz="1600" u="sng" spc="-10" dirty="0">
                <a:solidFill>
                  <a:srgbClr val="0462C1"/>
                </a:solidFill>
                <a:uFill>
                  <a:solidFill>
                    <a:srgbClr val="0462C1"/>
                  </a:solidFill>
                </a:uFill>
                <a:latin typeface="Times New Roman"/>
                <a:cs typeface="Times New Roman"/>
                <a:hlinkClick r:id="rId3"/>
              </a:rPr>
              <a:t> </a:t>
            </a:r>
            <a:r>
              <a:rPr sz="1600" u="sng" spc="-25" dirty="0">
                <a:solidFill>
                  <a:srgbClr val="0462C1"/>
                </a:solidFill>
                <a:uFill>
                  <a:solidFill>
                    <a:srgbClr val="0462C1"/>
                  </a:solidFill>
                </a:uFill>
                <a:latin typeface="Times New Roman"/>
                <a:cs typeface="Times New Roman"/>
                <a:hlinkClick r:id="rId3"/>
              </a:rPr>
              <a:t>sui</a:t>
            </a:r>
            <a:r>
              <a:rPr sz="1600" spc="-25" dirty="0">
                <a:solidFill>
                  <a:srgbClr val="0462C1"/>
                </a:solidFill>
                <a:latin typeface="Times New Roman"/>
                <a:cs typeface="Times New Roman"/>
                <a:hlinkClick r:id="rId3"/>
              </a:rPr>
              <a:t> </a:t>
            </a:r>
            <a:r>
              <a:rPr sz="1600" u="sng" dirty="0">
                <a:solidFill>
                  <a:srgbClr val="0462C1"/>
                </a:solidFill>
                <a:uFill>
                  <a:solidFill>
                    <a:srgbClr val="0462C1"/>
                  </a:solidFill>
                </a:uFill>
                <a:latin typeface="Times New Roman"/>
                <a:cs typeface="Times New Roman"/>
                <a:hlinkClick r:id="rId3"/>
              </a:rPr>
              <a:t>cliché</a:t>
            </a:r>
            <a:r>
              <a:rPr sz="1600" u="sng" spc="-25" dirty="0">
                <a:solidFill>
                  <a:srgbClr val="0462C1"/>
                </a:solidFill>
                <a:uFill>
                  <a:solidFill>
                    <a:srgbClr val="0462C1"/>
                  </a:solidFill>
                </a:uFill>
                <a:latin typeface="Times New Roman"/>
                <a:cs typeface="Times New Roman"/>
                <a:hlinkClick r:id="rId3"/>
              </a:rPr>
              <a:t> </a:t>
            </a:r>
            <a:r>
              <a:rPr sz="1600" u="sng" dirty="0">
                <a:solidFill>
                  <a:srgbClr val="0462C1"/>
                </a:solidFill>
                <a:uFill>
                  <a:solidFill>
                    <a:srgbClr val="0462C1"/>
                  </a:solidFill>
                </a:uFill>
                <a:latin typeface="Times New Roman"/>
                <a:cs typeface="Times New Roman"/>
                <a:hlinkClick r:id="rId3"/>
              </a:rPr>
              <a:t>legati</a:t>
            </a:r>
            <a:r>
              <a:rPr sz="1600" u="sng" spc="-20" dirty="0">
                <a:solidFill>
                  <a:srgbClr val="0462C1"/>
                </a:solidFill>
                <a:uFill>
                  <a:solidFill>
                    <a:srgbClr val="0462C1"/>
                  </a:solidFill>
                </a:uFill>
                <a:latin typeface="Times New Roman"/>
                <a:cs typeface="Times New Roman"/>
                <a:hlinkClick r:id="rId3"/>
              </a:rPr>
              <a:t> </a:t>
            </a:r>
            <a:r>
              <a:rPr sz="1600" u="sng" dirty="0">
                <a:solidFill>
                  <a:srgbClr val="0462C1"/>
                </a:solidFill>
                <a:uFill>
                  <a:solidFill>
                    <a:srgbClr val="0462C1"/>
                  </a:solidFill>
                </a:uFill>
                <a:latin typeface="Times New Roman"/>
                <a:cs typeface="Times New Roman"/>
                <a:hlinkClick r:id="rId3"/>
              </a:rPr>
              <a:t>alla</a:t>
            </a:r>
            <a:r>
              <a:rPr sz="1600" u="sng" spc="-25" dirty="0">
                <a:solidFill>
                  <a:srgbClr val="0462C1"/>
                </a:solidFill>
                <a:uFill>
                  <a:solidFill>
                    <a:srgbClr val="0462C1"/>
                  </a:solidFill>
                </a:uFill>
                <a:latin typeface="Times New Roman"/>
                <a:cs typeface="Times New Roman"/>
                <a:hlinkClick r:id="rId3"/>
              </a:rPr>
              <a:t> </a:t>
            </a:r>
            <a:r>
              <a:rPr sz="1600" u="sng" dirty="0">
                <a:solidFill>
                  <a:srgbClr val="0462C1"/>
                </a:solidFill>
                <a:uFill>
                  <a:solidFill>
                    <a:srgbClr val="0462C1"/>
                  </a:solidFill>
                </a:uFill>
                <a:latin typeface="Times New Roman"/>
                <a:cs typeface="Times New Roman"/>
                <a:hlinkClick r:id="rId3"/>
              </a:rPr>
              <a:t>malattia</a:t>
            </a:r>
            <a:r>
              <a:rPr sz="1600" dirty="0">
                <a:latin typeface="Times New Roman"/>
                <a:cs typeface="Times New Roman"/>
                <a:hlinkClick r:id="rId3"/>
              </a:rPr>
              <a:t>,</a:t>
            </a:r>
            <a:r>
              <a:rPr sz="1600" spc="10" dirty="0">
                <a:latin typeface="Times New Roman"/>
                <a:cs typeface="Times New Roman"/>
                <a:hlinkClick r:id="rId3"/>
              </a:rPr>
              <a:t> </a:t>
            </a:r>
            <a:r>
              <a:rPr sz="1600" dirty="0">
                <a:latin typeface="Times New Roman"/>
                <a:cs typeface="Times New Roman"/>
                <a:hlinkClick r:id="rId3"/>
              </a:rPr>
              <a:t>John</a:t>
            </a:r>
            <a:r>
              <a:rPr sz="1600" spc="-35" dirty="0">
                <a:latin typeface="Times New Roman"/>
                <a:cs typeface="Times New Roman"/>
                <a:hlinkClick r:id="rId3"/>
              </a:rPr>
              <a:t> </a:t>
            </a:r>
            <a:r>
              <a:rPr sz="1600" dirty="0">
                <a:latin typeface="Times New Roman"/>
                <a:cs typeface="Times New Roman"/>
                <a:hlinkClick r:id="rId3"/>
              </a:rPr>
              <a:t>Green</a:t>
            </a:r>
            <a:r>
              <a:rPr sz="1600" spc="-25" dirty="0">
                <a:latin typeface="Times New Roman"/>
                <a:cs typeface="Times New Roman"/>
                <a:hlinkClick r:id="rId3"/>
              </a:rPr>
              <a:t> </a:t>
            </a:r>
            <a:r>
              <a:rPr sz="1600" dirty="0">
                <a:latin typeface="Times New Roman"/>
                <a:cs typeface="Times New Roman"/>
                <a:hlinkClick r:id="rId3"/>
              </a:rPr>
              <a:t>riesce</a:t>
            </a:r>
            <a:r>
              <a:rPr sz="1600" spc="-15" dirty="0">
                <a:latin typeface="Times New Roman"/>
                <a:cs typeface="Times New Roman"/>
                <a:hlinkClick r:id="rId3"/>
              </a:rPr>
              <a:t> </a:t>
            </a:r>
            <a:r>
              <a:rPr sz="1600" dirty="0">
                <a:latin typeface="Times New Roman"/>
                <a:cs typeface="Times New Roman"/>
                <a:hlinkClick r:id="rId3"/>
              </a:rPr>
              <a:t>a</a:t>
            </a:r>
            <a:r>
              <a:rPr sz="1600" spc="-30" dirty="0">
                <a:latin typeface="Times New Roman"/>
                <a:cs typeface="Times New Roman"/>
                <a:hlinkClick r:id="rId3"/>
              </a:rPr>
              <a:t> </a:t>
            </a:r>
            <a:r>
              <a:rPr sz="1600" dirty="0">
                <a:latin typeface="Times New Roman"/>
                <a:cs typeface="Times New Roman"/>
                <a:hlinkClick r:id="rId3"/>
              </a:rPr>
              <a:t>raccontare</a:t>
            </a:r>
            <a:r>
              <a:rPr sz="1600" spc="-10" dirty="0">
                <a:latin typeface="Times New Roman"/>
                <a:cs typeface="Times New Roman"/>
                <a:hlinkClick r:id="rId3"/>
              </a:rPr>
              <a:t> </a:t>
            </a:r>
            <a:r>
              <a:rPr sz="1600" dirty="0">
                <a:latin typeface="Times New Roman"/>
                <a:cs typeface="Times New Roman"/>
                <a:hlinkClick r:id="rId3"/>
              </a:rPr>
              <a:t>una</a:t>
            </a:r>
            <a:r>
              <a:rPr sz="1600" spc="-25" dirty="0">
                <a:latin typeface="Times New Roman"/>
                <a:cs typeface="Times New Roman"/>
                <a:hlinkClick r:id="rId3"/>
              </a:rPr>
              <a:t> </a:t>
            </a:r>
            <a:r>
              <a:rPr sz="1600" spc="-10" dirty="0">
                <a:latin typeface="Times New Roman"/>
                <a:cs typeface="Times New Roman"/>
                <a:hlinkClick r:id="rId3"/>
              </a:rPr>
              <a:t>storia</a:t>
            </a:r>
            <a:r>
              <a:rPr sz="1600" spc="-10" dirty="0">
                <a:latin typeface="Times New Roman"/>
                <a:cs typeface="Times New Roman"/>
              </a:rPr>
              <a:t> </a:t>
            </a:r>
            <a:r>
              <a:rPr sz="1600" dirty="0">
                <a:latin typeface="Times New Roman"/>
                <a:cs typeface="Times New Roman"/>
              </a:rPr>
              <a:t>universale</a:t>
            </a:r>
            <a:r>
              <a:rPr sz="1600" spc="-30" dirty="0">
                <a:latin typeface="Times New Roman"/>
                <a:cs typeface="Times New Roman"/>
              </a:rPr>
              <a:t> </a:t>
            </a:r>
            <a:r>
              <a:rPr sz="1600" dirty="0">
                <a:latin typeface="Times New Roman"/>
                <a:cs typeface="Times New Roman"/>
              </a:rPr>
              <a:t>e</a:t>
            </a:r>
            <a:r>
              <a:rPr sz="1600" spc="-35" dirty="0">
                <a:latin typeface="Times New Roman"/>
                <a:cs typeface="Times New Roman"/>
              </a:rPr>
              <a:t> </a:t>
            </a:r>
            <a:r>
              <a:rPr sz="1600" dirty="0">
                <a:latin typeface="Times New Roman"/>
                <a:cs typeface="Times New Roman"/>
              </a:rPr>
              <a:t>particolare</a:t>
            </a:r>
            <a:r>
              <a:rPr sz="1600" spc="-10" dirty="0">
                <a:latin typeface="Times New Roman"/>
                <a:cs typeface="Times New Roman"/>
              </a:rPr>
              <a:t> </a:t>
            </a:r>
            <a:r>
              <a:rPr sz="1600" dirty="0">
                <a:latin typeface="Times New Roman"/>
                <a:cs typeface="Times New Roman"/>
              </a:rPr>
              <a:t>allo</a:t>
            </a:r>
            <a:r>
              <a:rPr sz="1600" spc="-20" dirty="0">
                <a:latin typeface="Times New Roman"/>
                <a:cs typeface="Times New Roman"/>
              </a:rPr>
              <a:t> </a:t>
            </a:r>
            <a:r>
              <a:rPr sz="1600" dirty="0">
                <a:latin typeface="Times New Roman"/>
                <a:cs typeface="Times New Roman"/>
              </a:rPr>
              <a:t>stesso</a:t>
            </a:r>
            <a:r>
              <a:rPr sz="1600" spc="-30" dirty="0">
                <a:latin typeface="Times New Roman"/>
                <a:cs typeface="Times New Roman"/>
              </a:rPr>
              <a:t> </a:t>
            </a:r>
            <a:r>
              <a:rPr sz="1600" dirty="0">
                <a:latin typeface="Times New Roman"/>
                <a:cs typeface="Times New Roman"/>
              </a:rPr>
              <a:t>tempo.</a:t>
            </a:r>
            <a:r>
              <a:rPr sz="1600" spc="-10" dirty="0">
                <a:latin typeface="Times New Roman"/>
                <a:cs typeface="Times New Roman"/>
              </a:rPr>
              <a:t> </a:t>
            </a:r>
            <a:r>
              <a:rPr sz="1600" dirty="0">
                <a:latin typeface="Times New Roman"/>
                <a:cs typeface="Times New Roman"/>
              </a:rPr>
              <a:t>Universale</a:t>
            </a:r>
            <a:r>
              <a:rPr sz="1600" spc="-30" dirty="0">
                <a:latin typeface="Times New Roman"/>
                <a:cs typeface="Times New Roman"/>
              </a:rPr>
              <a:t> </a:t>
            </a:r>
            <a:r>
              <a:rPr sz="1600" dirty="0">
                <a:latin typeface="Times New Roman"/>
                <a:cs typeface="Times New Roman"/>
              </a:rPr>
              <a:t>perché</a:t>
            </a:r>
            <a:r>
              <a:rPr sz="1600" spc="-25" dirty="0">
                <a:latin typeface="Times New Roman"/>
                <a:cs typeface="Times New Roman"/>
              </a:rPr>
              <a:t> </a:t>
            </a:r>
            <a:r>
              <a:rPr sz="1600" dirty="0">
                <a:latin typeface="Times New Roman"/>
                <a:cs typeface="Times New Roman"/>
              </a:rPr>
              <a:t>tutti</a:t>
            </a:r>
            <a:r>
              <a:rPr sz="1600" spc="-30" dirty="0">
                <a:latin typeface="Times New Roman"/>
                <a:cs typeface="Times New Roman"/>
              </a:rPr>
              <a:t> </a:t>
            </a:r>
            <a:r>
              <a:rPr sz="1600" spc="-10" dirty="0">
                <a:latin typeface="Times New Roman"/>
                <a:cs typeface="Times New Roman"/>
              </a:rPr>
              <a:t>hanno </a:t>
            </a:r>
            <a:r>
              <a:rPr sz="1600" dirty="0">
                <a:latin typeface="Times New Roman"/>
                <a:cs typeface="Times New Roman"/>
              </a:rPr>
              <a:t>vissuto</a:t>
            </a:r>
            <a:r>
              <a:rPr sz="1600" spc="-45" dirty="0">
                <a:latin typeface="Times New Roman"/>
                <a:cs typeface="Times New Roman"/>
              </a:rPr>
              <a:t> </a:t>
            </a:r>
            <a:r>
              <a:rPr sz="1600" dirty="0">
                <a:latin typeface="Times New Roman"/>
                <a:cs typeface="Times New Roman"/>
              </a:rPr>
              <a:t>la</a:t>
            </a:r>
            <a:r>
              <a:rPr sz="1600" spc="-25" dirty="0">
                <a:latin typeface="Times New Roman"/>
                <a:cs typeface="Times New Roman"/>
              </a:rPr>
              <a:t> </a:t>
            </a:r>
            <a:r>
              <a:rPr sz="1600" dirty="0">
                <a:latin typeface="Times New Roman"/>
                <a:cs typeface="Times New Roman"/>
              </a:rPr>
              <a:t>forza</a:t>
            </a:r>
            <a:r>
              <a:rPr sz="1600" spc="-45" dirty="0">
                <a:latin typeface="Times New Roman"/>
                <a:cs typeface="Times New Roman"/>
              </a:rPr>
              <a:t> </a:t>
            </a:r>
            <a:r>
              <a:rPr sz="1600" dirty="0">
                <a:latin typeface="Times New Roman"/>
                <a:cs typeface="Times New Roman"/>
              </a:rPr>
              <a:t>e</a:t>
            </a:r>
            <a:r>
              <a:rPr sz="1600" spc="-35" dirty="0">
                <a:latin typeface="Times New Roman"/>
                <a:cs typeface="Times New Roman"/>
              </a:rPr>
              <a:t> </a:t>
            </a:r>
            <a:r>
              <a:rPr sz="1600" dirty="0">
                <a:latin typeface="Times New Roman"/>
                <a:cs typeface="Times New Roman"/>
              </a:rPr>
              <a:t>le</a:t>
            </a:r>
            <a:r>
              <a:rPr sz="1600" spc="-35" dirty="0">
                <a:latin typeface="Times New Roman"/>
                <a:cs typeface="Times New Roman"/>
              </a:rPr>
              <a:t> </a:t>
            </a:r>
            <a:r>
              <a:rPr sz="1600" dirty="0">
                <a:latin typeface="Times New Roman"/>
                <a:cs typeface="Times New Roman"/>
              </a:rPr>
              <a:t>contraddizioni</a:t>
            </a:r>
            <a:r>
              <a:rPr sz="1600" spc="-25" dirty="0">
                <a:latin typeface="Times New Roman"/>
                <a:cs typeface="Times New Roman"/>
              </a:rPr>
              <a:t> </a:t>
            </a:r>
            <a:r>
              <a:rPr sz="1600" dirty="0">
                <a:latin typeface="Times New Roman"/>
                <a:cs typeface="Times New Roman"/>
              </a:rPr>
              <a:t>del</a:t>
            </a:r>
            <a:r>
              <a:rPr sz="1600" spc="-40" dirty="0">
                <a:latin typeface="Times New Roman"/>
                <a:cs typeface="Times New Roman"/>
              </a:rPr>
              <a:t> </a:t>
            </a:r>
            <a:r>
              <a:rPr sz="1600" dirty="0">
                <a:latin typeface="Times New Roman"/>
                <a:cs typeface="Times New Roman"/>
              </a:rPr>
              <a:t>primo amore. Particolare</a:t>
            </a:r>
            <a:r>
              <a:rPr sz="1600" spc="5" dirty="0">
                <a:latin typeface="Times New Roman"/>
                <a:cs typeface="Times New Roman"/>
              </a:rPr>
              <a:t> </a:t>
            </a:r>
            <a:r>
              <a:rPr sz="1600" spc="-10" dirty="0">
                <a:latin typeface="Times New Roman"/>
                <a:cs typeface="Times New Roman"/>
              </a:rPr>
              <a:t>perché </a:t>
            </a:r>
            <a:r>
              <a:rPr sz="1600" dirty="0">
                <a:latin typeface="Times New Roman"/>
                <a:cs typeface="Times New Roman"/>
              </a:rPr>
              <a:t>Hazel</a:t>
            </a:r>
            <a:r>
              <a:rPr sz="1600" spc="-30" dirty="0">
                <a:latin typeface="Times New Roman"/>
                <a:cs typeface="Times New Roman"/>
              </a:rPr>
              <a:t> </a:t>
            </a:r>
            <a:r>
              <a:rPr sz="1600" dirty="0">
                <a:latin typeface="Times New Roman"/>
                <a:cs typeface="Times New Roman"/>
              </a:rPr>
              <a:t>e</a:t>
            </a:r>
            <a:r>
              <a:rPr sz="1600" spc="-35" dirty="0">
                <a:latin typeface="Times New Roman"/>
                <a:cs typeface="Times New Roman"/>
              </a:rPr>
              <a:t> </a:t>
            </a:r>
            <a:r>
              <a:rPr sz="1600" dirty="0">
                <a:latin typeface="Times New Roman"/>
                <a:cs typeface="Times New Roman"/>
              </a:rPr>
              <a:t>Gus</a:t>
            </a:r>
            <a:r>
              <a:rPr sz="1600" spc="-35" dirty="0">
                <a:latin typeface="Times New Roman"/>
                <a:cs typeface="Times New Roman"/>
              </a:rPr>
              <a:t> </a:t>
            </a:r>
            <a:r>
              <a:rPr sz="1600" dirty="0">
                <a:latin typeface="Times New Roman"/>
                <a:cs typeface="Times New Roman"/>
              </a:rPr>
              <a:t>sono</a:t>
            </a:r>
            <a:r>
              <a:rPr sz="1600" spc="-35" dirty="0">
                <a:latin typeface="Times New Roman"/>
                <a:cs typeface="Times New Roman"/>
              </a:rPr>
              <a:t> </a:t>
            </a:r>
            <a:r>
              <a:rPr sz="1600" dirty="0">
                <a:latin typeface="Times New Roman"/>
                <a:cs typeface="Times New Roman"/>
              </a:rPr>
              <a:t>ragazzi</a:t>
            </a:r>
            <a:r>
              <a:rPr sz="1600" spc="-10" dirty="0">
                <a:latin typeface="Times New Roman"/>
                <a:cs typeface="Times New Roman"/>
              </a:rPr>
              <a:t> </a:t>
            </a:r>
            <a:r>
              <a:rPr sz="1600" dirty="0">
                <a:latin typeface="Times New Roman"/>
                <a:cs typeface="Times New Roman"/>
              </a:rPr>
              <a:t>che</a:t>
            </a:r>
            <a:r>
              <a:rPr sz="1600" spc="-40" dirty="0">
                <a:latin typeface="Times New Roman"/>
                <a:cs typeface="Times New Roman"/>
              </a:rPr>
              <a:t> </a:t>
            </a:r>
            <a:r>
              <a:rPr sz="1600" dirty="0">
                <a:latin typeface="Times New Roman"/>
                <a:cs typeface="Times New Roman"/>
              </a:rPr>
              <a:t>sono</a:t>
            </a:r>
            <a:r>
              <a:rPr sz="1600" spc="-35" dirty="0">
                <a:latin typeface="Times New Roman"/>
                <a:cs typeface="Times New Roman"/>
              </a:rPr>
              <a:t> </a:t>
            </a:r>
            <a:r>
              <a:rPr sz="1600" dirty="0">
                <a:latin typeface="Times New Roman"/>
                <a:cs typeface="Times New Roman"/>
              </a:rPr>
              <a:t>dovuti</a:t>
            </a:r>
            <a:r>
              <a:rPr sz="1600" spc="-40" dirty="0">
                <a:latin typeface="Times New Roman"/>
                <a:cs typeface="Times New Roman"/>
              </a:rPr>
              <a:t> </a:t>
            </a:r>
            <a:r>
              <a:rPr sz="1600" dirty="0">
                <a:latin typeface="Times New Roman"/>
                <a:cs typeface="Times New Roman"/>
              </a:rPr>
              <a:t>crescere</a:t>
            </a:r>
            <a:r>
              <a:rPr sz="1600" spc="5" dirty="0">
                <a:latin typeface="Times New Roman"/>
                <a:cs typeface="Times New Roman"/>
              </a:rPr>
              <a:t> </a:t>
            </a:r>
            <a:r>
              <a:rPr sz="1600" dirty="0">
                <a:latin typeface="Times New Roman"/>
                <a:cs typeface="Times New Roman"/>
              </a:rPr>
              <a:t>troppo</a:t>
            </a:r>
            <a:r>
              <a:rPr sz="1600" spc="-35" dirty="0">
                <a:latin typeface="Times New Roman"/>
                <a:cs typeface="Times New Roman"/>
              </a:rPr>
              <a:t> </a:t>
            </a:r>
            <a:r>
              <a:rPr sz="1600" dirty="0">
                <a:latin typeface="Times New Roman"/>
                <a:cs typeface="Times New Roman"/>
              </a:rPr>
              <a:t>in</a:t>
            </a:r>
            <a:r>
              <a:rPr sz="1600" spc="-40" dirty="0">
                <a:latin typeface="Times New Roman"/>
                <a:cs typeface="Times New Roman"/>
              </a:rPr>
              <a:t> </a:t>
            </a:r>
            <a:r>
              <a:rPr sz="1600" spc="-10" dirty="0">
                <a:latin typeface="Times New Roman"/>
                <a:cs typeface="Times New Roman"/>
              </a:rPr>
              <a:t>fretta, </a:t>
            </a:r>
            <a:r>
              <a:rPr sz="1600" dirty="0">
                <a:latin typeface="Times New Roman"/>
                <a:cs typeface="Times New Roman"/>
              </a:rPr>
              <a:t>trovandosi</a:t>
            </a:r>
            <a:r>
              <a:rPr sz="1600" spc="-25" dirty="0">
                <a:latin typeface="Times New Roman"/>
                <a:cs typeface="Times New Roman"/>
              </a:rPr>
              <a:t> </a:t>
            </a:r>
            <a:r>
              <a:rPr sz="1600" dirty="0">
                <a:latin typeface="Times New Roman"/>
                <a:cs typeface="Times New Roman"/>
              </a:rPr>
              <a:t>ogni</a:t>
            </a:r>
            <a:r>
              <a:rPr sz="1600" spc="-35" dirty="0">
                <a:latin typeface="Times New Roman"/>
                <a:cs typeface="Times New Roman"/>
              </a:rPr>
              <a:t> </a:t>
            </a:r>
            <a:r>
              <a:rPr sz="1600" dirty="0">
                <a:latin typeface="Times New Roman"/>
                <a:cs typeface="Times New Roman"/>
              </a:rPr>
              <a:t>giorno</a:t>
            </a:r>
            <a:r>
              <a:rPr sz="1600" spc="-25" dirty="0">
                <a:latin typeface="Times New Roman"/>
                <a:cs typeface="Times New Roman"/>
              </a:rPr>
              <a:t> </a:t>
            </a:r>
            <a:r>
              <a:rPr sz="1600" dirty="0">
                <a:latin typeface="Times New Roman"/>
                <a:cs typeface="Times New Roman"/>
              </a:rPr>
              <a:t>a</a:t>
            </a:r>
            <a:r>
              <a:rPr sz="1600" spc="-30" dirty="0">
                <a:latin typeface="Times New Roman"/>
                <a:cs typeface="Times New Roman"/>
              </a:rPr>
              <a:t> </a:t>
            </a:r>
            <a:r>
              <a:rPr sz="1600" dirty="0">
                <a:latin typeface="Times New Roman"/>
                <a:cs typeface="Times New Roman"/>
              </a:rPr>
              <a:t>riflettere</a:t>
            </a:r>
            <a:r>
              <a:rPr sz="1600" spc="15" dirty="0">
                <a:latin typeface="Times New Roman"/>
                <a:cs typeface="Times New Roman"/>
              </a:rPr>
              <a:t> </a:t>
            </a:r>
            <a:r>
              <a:rPr sz="1600" dirty="0">
                <a:latin typeface="Times New Roman"/>
                <a:cs typeface="Times New Roman"/>
              </a:rPr>
              <a:t>su</a:t>
            </a:r>
            <a:r>
              <a:rPr sz="1600" spc="-25" dirty="0">
                <a:latin typeface="Times New Roman"/>
                <a:cs typeface="Times New Roman"/>
              </a:rPr>
              <a:t> </a:t>
            </a:r>
            <a:r>
              <a:rPr sz="1600" dirty="0">
                <a:latin typeface="Times New Roman"/>
                <a:cs typeface="Times New Roman"/>
              </a:rPr>
              <a:t>questioni</a:t>
            </a:r>
            <a:r>
              <a:rPr sz="1600" spc="-25" dirty="0">
                <a:latin typeface="Times New Roman"/>
                <a:cs typeface="Times New Roman"/>
              </a:rPr>
              <a:t> </a:t>
            </a:r>
            <a:r>
              <a:rPr sz="1600" dirty="0">
                <a:latin typeface="Times New Roman"/>
                <a:cs typeface="Times New Roman"/>
              </a:rPr>
              <a:t>più</a:t>
            </a:r>
            <a:r>
              <a:rPr sz="1600" spc="-30" dirty="0">
                <a:latin typeface="Times New Roman"/>
                <a:cs typeface="Times New Roman"/>
              </a:rPr>
              <a:t> </a:t>
            </a:r>
            <a:r>
              <a:rPr sz="1600" dirty="0">
                <a:latin typeface="Times New Roman"/>
                <a:cs typeface="Times New Roman"/>
              </a:rPr>
              <a:t>grandi</a:t>
            </a:r>
            <a:r>
              <a:rPr sz="1600" spc="-25" dirty="0">
                <a:latin typeface="Times New Roman"/>
                <a:cs typeface="Times New Roman"/>
              </a:rPr>
              <a:t> </a:t>
            </a:r>
            <a:r>
              <a:rPr sz="1600" dirty="0">
                <a:latin typeface="Times New Roman"/>
                <a:cs typeface="Times New Roman"/>
              </a:rPr>
              <a:t>di</a:t>
            </a:r>
            <a:r>
              <a:rPr sz="1600" spc="-35" dirty="0">
                <a:latin typeface="Times New Roman"/>
                <a:cs typeface="Times New Roman"/>
              </a:rPr>
              <a:t> </a:t>
            </a:r>
            <a:r>
              <a:rPr sz="1600" dirty="0">
                <a:latin typeface="Times New Roman"/>
                <a:cs typeface="Times New Roman"/>
              </a:rPr>
              <a:t>loro:</a:t>
            </a:r>
            <a:r>
              <a:rPr sz="1600" spc="-15" dirty="0">
                <a:latin typeface="Times New Roman"/>
                <a:cs typeface="Times New Roman"/>
              </a:rPr>
              <a:t> </a:t>
            </a:r>
            <a:r>
              <a:rPr sz="1600" dirty="0">
                <a:latin typeface="Times New Roman"/>
                <a:cs typeface="Times New Roman"/>
              </a:rPr>
              <a:t>la</a:t>
            </a:r>
            <a:r>
              <a:rPr sz="1600" spc="-25" dirty="0">
                <a:latin typeface="Times New Roman"/>
                <a:cs typeface="Times New Roman"/>
              </a:rPr>
              <a:t> </a:t>
            </a:r>
            <a:r>
              <a:rPr sz="1600" spc="-20" dirty="0">
                <a:latin typeface="Times New Roman"/>
                <a:cs typeface="Times New Roman"/>
              </a:rPr>
              <a:t>vita </a:t>
            </a:r>
            <a:r>
              <a:rPr sz="1600" dirty="0">
                <a:latin typeface="Times New Roman"/>
                <a:cs typeface="Times New Roman"/>
              </a:rPr>
              <a:t>e</a:t>
            </a:r>
            <a:r>
              <a:rPr sz="1600" spc="-30" dirty="0">
                <a:latin typeface="Times New Roman"/>
                <a:cs typeface="Times New Roman"/>
              </a:rPr>
              <a:t> </a:t>
            </a:r>
            <a:r>
              <a:rPr sz="1600" dirty="0">
                <a:latin typeface="Times New Roman"/>
                <a:cs typeface="Times New Roman"/>
              </a:rPr>
              <a:t>la</a:t>
            </a:r>
            <a:r>
              <a:rPr sz="1600" spc="-25" dirty="0">
                <a:latin typeface="Times New Roman"/>
                <a:cs typeface="Times New Roman"/>
              </a:rPr>
              <a:t> </a:t>
            </a:r>
            <a:r>
              <a:rPr sz="1600" dirty="0">
                <a:latin typeface="Times New Roman"/>
                <a:cs typeface="Times New Roman"/>
              </a:rPr>
              <a:t>morte.</a:t>
            </a:r>
            <a:r>
              <a:rPr sz="1600" spc="15" dirty="0">
                <a:latin typeface="Times New Roman"/>
                <a:cs typeface="Times New Roman"/>
              </a:rPr>
              <a:t> </a:t>
            </a:r>
            <a:r>
              <a:rPr sz="1600" dirty="0">
                <a:latin typeface="Times New Roman"/>
                <a:cs typeface="Times New Roman"/>
              </a:rPr>
              <a:t>“</a:t>
            </a:r>
            <a:r>
              <a:rPr sz="1600" i="1" dirty="0">
                <a:latin typeface="Times New Roman"/>
                <a:cs typeface="Times New Roman"/>
              </a:rPr>
              <a:t>Colpa</a:t>
            </a:r>
            <a:r>
              <a:rPr sz="1600" i="1" spc="-45" dirty="0">
                <a:latin typeface="Times New Roman"/>
                <a:cs typeface="Times New Roman"/>
              </a:rPr>
              <a:t> </a:t>
            </a:r>
            <a:r>
              <a:rPr sz="1600" i="1" dirty="0">
                <a:latin typeface="Times New Roman"/>
                <a:cs typeface="Times New Roman"/>
              </a:rPr>
              <a:t>delle</a:t>
            </a:r>
            <a:r>
              <a:rPr sz="1600" i="1" spc="-15" dirty="0">
                <a:latin typeface="Times New Roman"/>
                <a:cs typeface="Times New Roman"/>
              </a:rPr>
              <a:t> </a:t>
            </a:r>
            <a:r>
              <a:rPr sz="1600" i="1" dirty="0">
                <a:latin typeface="Times New Roman"/>
                <a:cs typeface="Times New Roman"/>
              </a:rPr>
              <a:t>stelle</a:t>
            </a:r>
            <a:r>
              <a:rPr sz="1600" dirty="0">
                <a:latin typeface="Times New Roman"/>
                <a:cs typeface="Times New Roman"/>
              </a:rPr>
              <a:t>”</a:t>
            </a:r>
            <a:r>
              <a:rPr sz="1600" spc="-10" dirty="0">
                <a:latin typeface="Times New Roman"/>
                <a:cs typeface="Times New Roman"/>
              </a:rPr>
              <a:t> </a:t>
            </a:r>
            <a:r>
              <a:rPr sz="1600" dirty="0">
                <a:latin typeface="Times New Roman"/>
                <a:cs typeface="Times New Roman"/>
              </a:rPr>
              <a:t>è</a:t>
            </a:r>
            <a:r>
              <a:rPr sz="1600" spc="-35" dirty="0">
                <a:latin typeface="Times New Roman"/>
                <a:cs typeface="Times New Roman"/>
              </a:rPr>
              <a:t> </a:t>
            </a:r>
            <a:r>
              <a:rPr sz="1600" dirty="0">
                <a:latin typeface="Times New Roman"/>
                <a:cs typeface="Times New Roman"/>
              </a:rPr>
              <a:t>un</a:t>
            </a:r>
            <a:r>
              <a:rPr sz="1600" spc="-25" dirty="0">
                <a:latin typeface="Times New Roman"/>
                <a:cs typeface="Times New Roman"/>
              </a:rPr>
              <a:t> </a:t>
            </a:r>
            <a:r>
              <a:rPr sz="1600" dirty="0">
                <a:latin typeface="Times New Roman"/>
                <a:cs typeface="Times New Roman"/>
              </a:rPr>
              <a:t>libro</a:t>
            </a:r>
            <a:r>
              <a:rPr sz="1600" spc="-20" dirty="0">
                <a:latin typeface="Times New Roman"/>
                <a:cs typeface="Times New Roman"/>
              </a:rPr>
              <a:t> </a:t>
            </a:r>
            <a:r>
              <a:rPr sz="1600" dirty="0">
                <a:latin typeface="Times New Roman"/>
                <a:cs typeface="Times New Roman"/>
              </a:rPr>
              <a:t>leggero,</a:t>
            </a:r>
            <a:r>
              <a:rPr sz="1600" spc="-15" dirty="0">
                <a:latin typeface="Times New Roman"/>
                <a:cs typeface="Times New Roman"/>
              </a:rPr>
              <a:t> </a:t>
            </a:r>
            <a:r>
              <a:rPr sz="1600" dirty="0">
                <a:latin typeface="Times New Roman"/>
                <a:cs typeface="Times New Roman"/>
              </a:rPr>
              <a:t>ma</a:t>
            </a:r>
            <a:r>
              <a:rPr sz="1600" spc="5" dirty="0">
                <a:latin typeface="Times New Roman"/>
                <a:cs typeface="Times New Roman"/>
              </a:rPr>
              <a:t> </a:t>
            </a:r>
            <a:r>
              <a:rPr sz="1600" dirty="0">
                <a:latin typeface="Times New Roman"/>
                <a:cs typeface="Times New Roman"/>
              </a:rPr>
              <a:t>che</a:t>
            </a:r>
            <a:r>
              <a:rPr sz="1600" spc="-25" dirty="0">
                <a:latin typeface="Times New Roman"/>
                <a:cs typeface="Times New Roman"/>
              </a:rPr>
              <a:t> </a:t>
            </a:r>
            <a:r>
              <a:rPr sz="1600" dirty="0">
                <a:latin typeface="Times New Roman"/>
                <a:cs typeface="Times New Roman"/>
              </a:rPr>
              <a:t>proprio</a:t>
            </a:r>
            <a:r>
              <a:rPr sz="1600" spc="-25" dirty="0">
                <a:latin typeface="Times New Roman"/>
                <a:cs typeface="Times New Roman"/>
              </a:rPr>
              <a:t> per </a:t>
            </a:r>
            <a:r>
              <a:rPr sz="1600" dirty="0">
                <a:latin typeface="Times New Roman"/>
                <a:cs typeface="Times New Roman"/>
              </a:rPr>
              <a:t>questo</a:t>
            </a:r>
            <a:r>
              <a:rPr sz="1600" spc="-25" dirty="0">
                <a:latin typeface="Times New Roman"/>
                <a:cs typeface="Times New Roman"/>
              </a:rPr>
              <a:t> </a:t>
            </a:r>
            <a:r>
              <a:rPr sz="1600" dirty="0">
                <a:latin typeface="Times New Roman"/>
                <a:cs typeface="Times New Roman"/>
              </a:rPr>
              <a:t>riesce</a:t>
            </a:r>
            <a:r>
              <a:rPr sz="1600" spc="-5" dirty="0">
                <a:latin typeface="Times New Roman"/>
                <a:cs typeface="Times New Roman"/>
              </a:rPr>
              <a:t> </a:t>
            </a:r>
            <a:r>
              <a:rPr sz="1600" dirty="0">
                <a:latin typeface="Times New Roman"/>
                <a:cs typeface="Times New Roman"/>
              </a:rPr>
              <a:t>ad</a:t>
            </a:r>
            <a:r>
              <a:rPr sz="1600" spc="-25" dirty="0">
                <a:latin typeface="Times New Roman"/>
                <a:cs typeface="Times New Roman"/>
              </a:rPr>
              <a:t> </a:t>
            </a:r>
            <a:r>
              <a:rPr sz="1600" dirty="0">
                <a:latin typeface="Times New Roman"/>
                <a:cs typeface="Times New Roman"/>
              </a:rPr>
              <a:t>avvicinare</a:t>
            </a:r>
            <a:r>
              <a:rPr sz="1600" spc="-10" dirty="0">
                <a:latin typeface="Times New Roman"/>
                <a:cs typeface="Times New Roman"/>
              </a:rPr>
              <a:t> </a:t>
            </a:r>
            <a:r>
              <a:rPr sz="1600" dirty="0">
                <a:latin typeface="Times New Roman"/>
                <a:cs typeface="Times New Roman"/>
              </a:rPr>
              <a:t>un</a:t>
            </a:r>
            <a:r>
              <a:rPr sz="1600" spc="-15" dirty="0">
                <a:latin typeface="Times New Roman"/>
                <a:cs typeface="Times New Roman"/>
              </a:rPr>
              <a:t> </a:t>
            </a:r>
            <a:r>
              <a:rPr sz="1600" b="1" dirty="0">
                <a:latin typeface="Times New Roman"/>
                <a:cs typeface="Times New Roman"/>
              </a:rPr>
              <a:t>pubblico</a:t>
            </a:r>
            <a:r>
              <a:rPr sz="1600" b="1" spc="-20" dirty="0">
                <a:latin typeface="Times New Roman"/>
                <a:cs typeface="Times New Roman"/>
              </a:rPr>
              <a:t> </a:t>
            </a:r>
            <a:r>
              <a:rPr sz="1600" b="1" dirty="0">
                <a:latin typeface="Times New Roman"/>
                <a:cs typeface="Times New Roman"/>
              </a:rPr>
              <a:t>di</a:t>
            </a:r>
            <a:r>
              <a:rPr sz="1600" b="1" spc="-20" dirty="0">
                <a:latin typeface="Times New Roman"/>
                <a:cs typeface="Times New Roman"/>
              </a:rPr>
              <a:t> </a:t>
            </a:r>
            <a:r>
              <a:rPr sz="1600" b="1" dirty="0">
                <a:latin typeface="Times New Roman"/>
                <a:cs typeface="Times New Roman"/>
              </a:rPr>
              <a:t>tutte</a:t>
            </a:r>
            <a:r>
              <a:rPr sz="1600" b="1" spc="-10" dirty="0">
                <a:latin typeface="Times New Roman"/>
                <a:cs typeface="Times New Roman"/>
              </a:rPr>
              <a:t> </a:t>
            </a:r>
            <a:r>
              <a:rPr sz="1600" b="1" dirty="0">
                <a:latin typeface="Times New Roman"/>
                <a:cs typeface="Times New Roman"/>
              </a:rPr>
              <a:t>le</a:t>
            </a:r>
            <a:r>
              <a:rPr sz="1600" b="1" spc="-25" dirty="0">
                <a:latin typeface="Times New Roman"/>
                <a:cs typeface="Times New Roman"/>
              </a:rPr>
              <a:t> </a:t>
            </a:r>
            <a:r>
              <a:rPr sz="1600" b="1" dirty="0">
                <a:latin typeface="Times New Roman"/>
                <a:cs typeface="Times New Roman"/>
              </a:rPr>
              <a:t>età</a:t>
            </a:r>
            <a:r>
              <a:rPr sz="1600" b="1" spc="-10" dirty="0">
                <a:latin typeface="Times New Roman"/>
                <a:cs typeface="Times New Roman"/>
              </a:rPr>
              <a:t> </a:t>
            </a:r>
            <a:r>
              <a:rPr sz="1600" dirty="0">
                <a:latin typeface="Times New Roman"/>
                <a:cs typeface="Times New Roman"/>
              </a:rPr>
              <a:t>a</a:t>
            </a:r>
            <a:r>
              <a:rPr sz="1600" spc="-25" dirty="0">
                <a:latin typeface="Times New Roman"/>
                <a:cs typeface="Times New Roman"/>
              </a:rPr>
              <a:t> </a:t>
            </a:r>
            <a:r>
              <a:rPr sz="1600" dirty="0">
                <a:latin typeface="Times New Roman"/>
                <a:cs typeface="Times New Roman"/>
              </a:rPr>
              <a:t>una</a:t>
            </a:r>
            <a:r>
              <a:rPr sz="1600" spc="-30" dirty="0">
                <a:latin typeface="Times New Roman"/>
                <a:cs typeface="Times New Roman"/>
              </a:rPr>
              <a:t> </a:t>
            </a:r>
            <a:r>
              <a:rPr sz="1600" spc="-10" dirty="0">
                <a:latin typeface="Times New Roman"/>
                <a:cs typeface="Times New Roman"/>
              </a:rPr>
              <a:t>tematica </a:t>
            </a:r>
            <a:r>
              <a:rPr sz="1600" dirty="0">
                <a:latin typeface="Times New Roman"/>
                <a:cs typeface="Times New Roman"/>
              </a:rPr>
              <a:t>così</a:t>
            </a:r>
            <a:r>
              <a:rPr sz="1600" spc="-30" dirty="0">
                <a:latin typeface="Times New Roman"/>
                <a:cs typeface="Times New Roman"/>
              </a:rPr>
              <a:t> </a:t>
            </a:r>
            <a:r>
              <a:rPr sz="1600" dirty="0">
                <a:latin typeface="Times New Roman"/>
                <a:cs typeface="Times New Roman"/>
              </a:rPr>
              <a:t>delicata</a:t>
            </a:r>
            <a:r>
              <a:rPr sz="1600" spc="-15" dirty="0">
                <a:latin typeface="Times New Roman"/>
                <a:cs typeface="Times New Roman"/>
              </a:rPr>
              <a:t> </a:t>
            </a:r>
            <a:r>
              <a:rPr sz="1600" dirty="0">
                <a:latin typeface="Times New Roman"/>
                <a:cs typeface="Times New Roman"/>
              </a:rPr>
              <a:t>e</a:t>
            </a:r>
            <a:r>
              <a:rPr sz="1600" spc="-35" dirty="0">
                <a:latin typeface="Times New Roman"/>
                <a:cs typeface="Times New Roman"/>
              </a:rPr>
              <a:t> </a:t>
            </a:r>
            <a:r>
              <a:rPr sz="1600" dirty="0">
                <a:latin typeface="Times New Roman"/>
                <a:cs typeface="Times New Roman"/>
              </a:rPr>
              <a:t>difficile</a:t>
            </a:r>
            <a:r>
              <a:rPr sz="1600" spc="-20" dirty="0">
                <a:latin typeface="Times New Roman"/>
                <a:cs typeface="Times New Roman"/>
              </a:rPr>
              <a:t> </a:t>
            </a:r>
            <a:r>
              <a:rPr sz="1600" dirty="0">
                <a:latin typeface="Times New Roman"/>
                <a:cs typeface="Times New Roman"/>
              </a:rPr>
              <a:t>da</a:t>
            </a:r>
            <a:r>
              <a:rPr sz="1600" spc="-45" dirty="0">
                <a:latin typeface="Times New Roman"/>
                <a:cs typeface="Times New Roman"/>
              </a:rPr>
              <a:t> </a:t>
            </a:r>
            <a:r>
              <a:rPr sz="1600" dirty="0">
                <a:latin typeface="Times New Roman"/>
                <a:cs typeface="Times New Roman"/>
              </a:rPr>
              <a:t>affrontare</a:t>
            </a:r>
            <a:r>
              <a:rPr sz="1600" spc="-25" dirty="0">
                <a:latin typeface="Times New Roman"/>
                <a:cs typeface="Times New Roman"/>
              </a:rPr>
              <a:t> </a:t>
            </a:r>
            <a:r>
              <a:rPr sz="1600" dirty="0">
                <a:latin typeface="Times New Roman"/>
                <a:cs typeface="Times New Roman"/>
              </a:rPr>
              <a:t>nella</a:t>
            </a:r>
            <a:r>
              <a:rPr sz="1600" spc="-25" dirty="0">
                <a:latin typeface="Times New Roman"/>
                <a:cs typeface="Times New Roman"/>
              </a:rPr>
              <a:t> </a:t>
            </a:r>
            <a:r>
              <a:rPr sz="1600" dirty="0">
                <a:latin typeface="Times New Roman"/>
                <a:cs typeface="Times New Roman"/>
              </a:rPr>
              <a:t>nostra</a:t>
            </a:r>
            <a:r>
              <a:rPr sz="1600" spc="-35" dirty="0">
                <a:latin typeface="Times New Roman"/>
                <a:cs typeface="Times New Roman"/>
              </a:rPr>
              <a:t> </a:t>
            </a:r>
            <a:r>
              <a:rPr sz="1600" dirty="0">
                <a:latin typeface="Times New Roman"/>
                <a:cs typeface="Times New Roman"/>
              </a:rPr>
              <a:t>società:</a:t>
            </a:r>
            <a:r>
              <a:rPr sz="1600" spc="-10" dirty="0">
                <a:latin typeface="Times New Roman"/>
                <a:cs typeface="Times New Roman"/>
              </a:rPr>
              <a:t> </a:t>
            </a:r>
            <a:r>
              <a:rPr sz="1600" dirty="0">
                <a:latin typeface="Times New Roman"/>
                <a:cs typeface="Times New Roman"/>
              </a:rPr>
              <a:t>la</a:t>
            </a:r>
            <a:r>
              <a:rPr sz="1600" spc="-5" dirty="0">
                <a:latin typeface="Times New Roman"/>
                <a:cs typeface="Times New Roman"/>
              </a:rPr>
              <a:t> </a:t>
            </a:r>
            <a:r>
              <a:rPr sz="1600" dirty="0">
                <a:latin typeface="Times New Roman"/>
                <a:cs typeface="Times New Roman"/>
              </a:rPr>
              <a:t>malattia.</a:t>
            </a:r>
            <a:r>
              <a:rPr sz="1600" spc="60" dirty="0">
                <a:latin typeface="Times New Roman"/>
                <a:cs typeface="Times New Roman"/>
              </a:rPr>
              <a:t> </a:t>
            </a:r>
            <a:r>
              <a:rPr sz="1600" spc="-25" dirty="0">
                <a:latin typeface="Times New Roman"/>
                <a:cs typeface="Times New Roman"/>
              </a:rPr>
              <a:t>Tra </a:t>
            </a:r>
            <a:r>
              <a:rPr sz="1600" dirty="0">
                <a:latin typeface="Times New Roman"/>
                <a:cs typeface="Times New Roman"/>
              </a:rPr>
              <a:t>dramma e</a:t>
            </a:r>
            <a:r>
              <a:rPr sz="1600" spc="-40" dirty="0">
                <a:latin typeface="Times New Roman"/>
                <a:cs typeface="Times New Roman"/>
              </a:rPr>
              <a:t> </a:t>
            </a:r>
            <a:r>
              <a:rPr sz="1600" dirty="0">
                <a:latin typeface="Times New Roman"/>
                <a:cs typeface="Times New Roman"/>
              </a:rPr>
              <a:t>commedia</a:t>
            </a:r>
            <a:r>
              <a:rPr sz="1600" spc="5" dirty="0">
                <a:latin typeface="Times New Roman"/>
                <a:cs typeface="Times New Roman"/>
              </a:rPr>
              <a:t> </a:t>
            </a:r>
            <a:r>
              <a:rPr sz="1600" dirty="0">
                <a:latin typeface="Times New Roman"/>
                <a:cs typeface="Times New Roman"/>
              </a:rPr>
              <a:t>romantica, lo</a:t>
            </a:r>
            <a:r>
              <a:rPr sz="1600" spc="-35" dirty="0">
                <a:latin typeface="Times New Roman"/>
                <a:cs typeface="Times New Roman"/>
              </a:rPr>
              <a:t> </a:t>
            </a:r>
            <a:r>
              <a:rPr sz="1600" dirty="0">
                <a:latin typeface="Times New Roman"/>
                <a:cs typeface="Times New Roman"/>
              </a:rPr>
              <a:t>scrittore</a:t>
            </a:r>
            <a:r>
              <a:rPr sz="1600" spc="-10" dirty="0">
                <a:latin typeface="Times New Roman"/>
                <a:cs typeface="Times New Roman"/>
              </a:rPr>
              <a:t> </a:t>
            </a:r>
            <a:r>
              <a:rPr sz="1600" dirty="0">
                <a:latin typeface="Times New Roman"/>
                <a:cs typeface="Times New Roman"/>
              </a:rPr>
              <a:t>riesce</a:t>
            </a:r>
            <a:r>
              <a:rPr sz="1600" spc="-20" dirty="0">
                <a:latin typeface="Times New Roman"/>
                <a:cs typeface="Times New Roman"/>
              </a:rPr>
              <a:t> </a:t>
            </a:r>
            <a:r>
              <a:rPr sz="1600" dirty="0">
                <a:latin typeface="Times New Roman"/>
                <a:cs typeface="Times New Roman"/>
              </a:rPr>
              <a:t>ad</a:t>
            </a:r>
            <a:r>
              <a:rPr sz="1600" spc="-45" dirty="0">
                <a:latin typeface="Times New Roman"/>
                <a:cs typeface="Times New Roman"/>
              </a:rPr>
              <a:t> </a:t>
            </a:r>
            <a:r>
              <a:rPr sz="1600" dirty="0">
                <a:latin typeface="Times New Roman"/>
                <a:cs typeface="Times New Roman"/>
              </a:rPr>
              <a:t>alternare</a:t>
            </a:r>
            <a:r>
              <a:rPr sz="1600" spc="-15" dirty="0">
                <a:latin typeface="Times New Roman"/>
                <a:cs typeface="Times New Roman"/>
              </a:rPr>
              <a:t> </a:t>
            </a:r>
            <a:r>
              <a:rPr sz="1600" dirty="0">
                <a:latin typeface="Times New Roman"/>
                <a:cs typeface="Times New Roman"/>
              </a:rPr>
              <a:t>in</a:t>
            </a:r>
            <a:r>
              <a:rPr sz="1600" spc="-30" dirty="0">
                <a:latin typeface="Times New Roman"/>
                <a:cs typeface="Times New Roman"/>
              </a:rPr>
              <a:t> </a:t>
            </a:r>
            <a:r>
              <a:rPr sz="1600" spc="-20" dirty="0">
                <a:latin typeface="Times New Roman"/>
                <a:cs typeface="Times New Roman"/>
              </a:rPr>
              <a:t>modo </a:t>
            </a:r>
            <a:r>
              <a:rPr sz="1600" dirty="0">
                <a:latin typeface="Times New Roman"/>
                <a:cs typeface="Times New Roman"/>
              </a:rPr>
              <a:t>intelligente</a:t>
            </a:r>
            <a:r>
              <a:rPr sz="1600" spc="-25" dirty="0">
                <a:latin typeface="Times New Roman"/>
                <a:cs typeface="Times New Roman"/>
              </a:rPr>
              <a:t> </a:t>
            </a:r>
            <a:r>
              <a:rPr sz="1600" dirty="0">
                <a:latin typeface="Times New Roman"/>
                <a:cs typeface="Times New Roman"/>
              </a:rPr>
              <a:t>tragedia</a:t>
            </a:r>
            <a:r>
              <a:rPr sz="1600" spc="-25" dirty="0">
                <a:latin typeface="Times New Roman"/>
                <a:cs typeface="Times New Roman"/>
              </a:rPr>
              <a:t> </a:t>
            </a:r>
            <a:r>
              <a:rPr sz="1600" dirty="0">
                <a:latin typeface="Times New Roman"/>
                <a:cs typeface="Times New Roman"/>
              </a:rPr>
              <a:t>e</a:t>
            </a:r>
            <a:r>
              <a:rPr sz="1600" spc="-45" dirty="0">
                <a:latin typeface="Times New Roman"/>
                <a:cs typeface="Times New Roman"/>
              </a:rPr>
              <a:t> </a:t>
            </a:r>
            <a:r>
              <a:rPr sz="1600" dirty="0">
                <a:latin typeface="Times New Roman"/>
                <a:cs typeface="Times New Roman"/>
              </a:rPr>
              <a:t>umorismo, pathos</a:t>
            </a:r>
            <a:r>
              <a:rPr sz="1600" spc="-50" dirty="0">
                <a:latin typeface="Times New Roman"/>
                <a:cs typeface="Times New Roman"/>
              </a:rPr>
              <a:t> </a:t>
            </a:r>
            <a:r>
              <a:rPr sz="1600" dirty="0">
                <a:latin typeface="Times New Roman"/>
                <a:cs typeface="Times New Roman"/>
              </a:rPr>
              <a:t>e</a:t>
            </a:r>
            <a:r>
              <a:rPr sz="1600" spc="-40" dirty="0">
                <a:latin typeface="Times New Roman"/>
                <a:cs typeface="Times New Roman"/>
              </a:rPr>
              <a:t> </a:t>
            </a:r>
            <a:r>
              <a:rPr sz="1600" dirty="0">
                <a:latin typeface="Times New Roman"/>
                <a:cs typeface="Times New Roman"/>
              </a:rPr>
              <a:t>leggerezza,</a:t>
            </a:r>
            <a:r>
              <a:rPr sz="1600" spc="-15" dirty="0">
                <a:latin typeface="Times New Roman"/>
                <a:cs typeface="Times New Roman"/>
              </a:rPr>
              <a:t> </a:t>
            </a:r>
            <a:r>
              <a:rPr sz="1600" dirty="0">
                <a:latin typeface="Times New Roman"/>
                <a:cs typeface="Times New Roman"/>
              </a:rPr>
              <a:t>senza</a:t>
            </a:r>
            <a:r>
              <a:rPr sz="1600" spc="-45" dirty="0">
                <a:latin typeface="Times New Roman"/>
                <a:cs typeface="Times New Roman"/>
              </a:rPr>
              <a:t> </a:t>
            </a:r>
            <a:r>
              <a:rPr sz="1600" dirty="0">
                <a:latin typeface="Times New Roman"/>
                <a:cs typeface="Times New Roman"/>
              </a:rPr>
              <a:t>rendere</a:t>
            </a:r>
            <a:r>
              <a:rPr sz="1600" spc="-35" dirty="0">
                <a:latin typeface="Times New Roman"/>
                <a:cs typeface="Times New Roman"/>
              </a:rPr>
              <a:t> </a:t>
            </a:r>
            <a:r>
              <a:rPr sz="1600" spc="-50" dirty="0">
                <a:latin typeface="Times New Roman"/>
                <a:cs typeface="Times New Roman"/>
              </a:rPr>
              <a:t>i </a:t>
            </a:r>
            <a:r>
              <a:rPr sz="1600" dirty="0">
                <a:latin typeface="Times New Roman"/>
                <a:cs typeface="Times New Roman"/>
              </a:rPr>
              <a:t>protagonisti</a:t>
            </a:r>
            <a:r>
              <a:rPr sz="1600" spc="-35" dirty="0">
                <a:latin typeface="Times New Roman"/>
                <a:cs typeface="Times New Roman"/>
              </a:rPr>
              <a:t> </a:t>
            </a:r>
            <a:r>
              <a:rPr sz="1600" dirty="0">
                <a:latin typeface="Times New Roman"/>
                <a:cs typeface="Times New Roman"/>
              </a:rPr>
              <a:t>oggetto</a:t>
            </a:r>
            <a:r>
              <a:rPr sz="1600" spc="-50" dirty="0">
                <a:latin typeface="Times New Roman"/>
                <a:cs typeface="Times New Roman"/>
              </a:rPr>
              <a:t> </a:t>
            </a:r>
            <a:r>
              <a:rPr sz="1600" dirty="0">
                <a:latin typeface="Times New Roman"/>
                <a:cs typeface="Times New Roman"/>
              </a:rPr>
              <a:t>di</a:t>
            </a:r>
            <a:r>
              <a:rPr sz="1600" spc="-40" dirty="0">
                <a:latin typeface="Times New Roman"/>
                <a:cs typeface="Times New Roman"/>
              </a:rPr>
              <a:t> </a:t>
            </a:r>
            <a:r>
              <a:rPr sz="1600" dirty="0">
                <a:latin typeface="Times New Roman"/>
                <a:cs typeface="Times New Roman"/>
              </a:rPr>
              <a:t>compassione,</a:t>
            </a:r>
            <a:r>
              <a:rPr sz="1600" spc="-20" dirty="0">
                <a:latin typeface="Times New Roman"/>
                <a:cs typeface="Times New Roman"/>
              </a:rPr>
              <a:t> </a:t>
            </a:r>
            <a:r>
              <a:rPr sz="1600" dirty="0">
                <a:latin typeface="Times New Roman"/>
                <a:cs typeface="Times New Roman"/>
              </a:rPr>
              <a:t>ma</a:t>
            </a:r>
            <a:r>
              <a:rPr sz="1600" spc="-15" dirty="0">
                <a:latin typeface="Times New Roman"/>
                <a:cs typeface="Times New Roman"/>
              </a:rPr>
              <a:t> </a:t>
            </a:r>
            <a:r>
              <a:rPr sz="1600" dirty="0">
                <a:latin typeface="Times New Roman"/>
                <a:cs typeface="Times New Roman"/>
              </a:rPr>
              <a:t>di</a:t>
            </a:r>
            <a:r>
              <a:rPr sz="1600" spc="-35" dirty="0">
                <a:latin typeface="Times New Roman"/>
                <a:cs typeface="Times New Roman"/>
              </a:rPr>
              <a:t> </a:t>
            </a:r>
            <a:r>
              <a:rPr sz="1600" dirty="0">
                <a:latin typeface="Times New Roman"/>
                <a:cs typeface="Times New Roman"/>
              </a:rPr>
              <a:t>empatia</a:t>
            </a:r>
            <a:r>
              <a:rPr sz="1600" spc="5" dirty="0">
                <a:latin typeface="Times New Roman"/>
                <a:cs typeface="Times New Roman"/>
              </a:rPr>
              <a:t> </a:t>
            </a:r>
            <a:r>
              <a:rPr sz="1600" dirty="0">
                <a:latin typeface="Times New Roman"/>
                <a:cs typeface="Times New Roman"/>
              </a:rPr>
              <a:t>.La</a:t>
            </a:r>
            <a:r>
              <a:rPr sz="1600" spc="-45" dirty="0">
                <a:latin typeface="Times New Roman"/>
                <a:cs typeface="Times New Roman"/>
              </a:rPr>
              <a:t> </a:t>
            </a:r>
            <a:r>
              <a:rPr sz="1600" spc="-10" dirty="0">
                <a:latin typeface="Times New Roman"/>
                <a:cs typeface="Times New Roman"/>
              </a:rPr>
              <a:t>narrazione </a:t>
            </a:r>
            <a:r>
              <a:rPr sz="1600" dirty="0">
                <a:latin typeface="Times New Roman"/>
                <a:cs typeface="Times New Roman"/>
              </a:rPr>
              <a:t>presenta</a:t>
            </a:r>
            <a:r>
              <a:rPr sz="1600" spc="325" dirty="0">
                <a:latin typeface="Times New Roman"/>
                <a:cs typeface="Times New Roman"/>
              </a:rPr>
              <a:t> </a:t>
            </a:r>
            <a:r>
              <a:rPr sz="1600" dirty="0">
                <a:latin typeface="Times New Roman"/>
                <a:cs typeface="Times New Roman"/>
              </a:rPr>
              <a:t>una</a:t>
            </a:r>
            <a:r>
              <a:rPr sz="1600" spc="-40" dirty="0">
                <a:latin typeface="Times New Roman"/>
                <a:cs typeface="Times New Roman"/>
              </a:rPr>
              <a:t> </a:t>
            </a:r>
            <a:r>
              <a:rPr sz="1600" b="1" dirty="0">
                <a:latin typeface="Times New Roman"/>
                <a:cs typeface="Times New Roman"/>
              </a:rPr>
              <a:t>diversa</a:t>
            </a:r>
            <a:r>
              <a:rPr sz="1600" b="1" spc="-35" dirty="0">
                <a:latin typeface="Times New Roman"/>
                <a:cs typeface="Times New Roman"/>
              </a:rPr>
              <a:t> </a:t>
            </a:r>
            <a:r>
              <a:rPr sz="1600" b="1" dirty="0">
                <a:latin typeface="Times New Roman"/>
                <a:cs typeface="Times New Roman"/>
              </a:rPr>
              <a:t>prospettiva</a:t>
            </a:r>
            <a:r>
              <a:rPr sz="1600" b="1" spc="-35" dirty="0">
                <a:latin typeface="Times New Roman"/>
                <a:cs typeface="Times New Roman"/>
              </a:rPr>
              <a:t> </a:t>
            </a:r>
            <a:r>
              <a:rPr sz="1600" b="1" dirty="0">
                <a:latin typeface="Times New Roman"/>
                <a:cs typeface="Times New Roman"/>
              </a:rPr>
              <a:t>con</a:t>
            </a:r>
            <a:r>
              <a:rPr sz="1600" b="1" spc="-40" dirty="0">
                <a:latin typeface="Times New Roman"/>
                <a:cs typeface="Times New Roman"/>
              </a:rPr>
              <a:t> </a:t>
            </a:r>
            <a:r>
              <a:rPr sz="1600" b="1" dirty="0">
                <a:latin typeface="Times New Roman"/>
                <a:cs typeface="Times New Roman"/>
              </a:rPr>
              <a:t>cui</a:t>
            </a:r>
            <a:r>
              <a:rPr sz="1600" b="1" spc="-40" dirty="0">
                <a:latin typeface="Times New Roman"/>
                <a:cs typeface="Times New Roman"/>
              </a:rPr>
              <a:t> </a:t>
            </a:r>
            <a:r>
              <a:rPr sz="1600" b="1" dirty="0">
                <a:latin typeface="Times New Roman"/>
                <a:cs typeface="Times New Roman"/>
              </a:rPr>
              <a:t>guardare</a:t>
            </a:r>
            <a:r>
              <a:rPr sz="1600" b="1" spc="-50" dirty="0">
                <a:latin typeface="Times New Roman"/>
                <a:cs typeface="Times New Roman"/>
              </a:rPr>
              <a:t> </a:t>
            </a:r>
            <a:r>
              <a:rPr sz="1600" b="1" dirty="0">
                <a:latin typeface="Times New Roman"/>
                <a:cs typeface="Times New Roman"/>
              </a:rPr>
              <a:t>la</a:t>
            </a:r>
            <a:r>
              <a:rPr sz="1600" b="1" spc="-45" dirty="0">
                <a:latin typeface="Times New Roman"/>
                <a:cs typeface="Times New Roman"/>
              </a:rPr>
              <a:t> </a:t>
            </a:r>
            <a:r>
              <a:rPr sz="1600" b="1" dirty="0">
                <a:latin typeface="Times New Roman"/>
                <a:cs typeface="Times New Roman"/>
              </a:rPr>
              <a:t>malattia </a:t>
            </a:r>
            <a:r>
              <a:rPr sz="1600" b="1" spc="-50" dirty="0">
                <a:latin typeface="Times New Roman"/>
                <a:cs typeface="Times New Roman"/>
              </a:rPr>
              <a:t>e </a:t>
            </a:r>
            <a:r>
              <a:rPr sz="1600" b="1" spc="-10" dirty="0">
                <a:latin typeface="Times New Roman"/>
                <a:cs typeface="Times New Roman"/>
              </a:rPr>
              <a:t>affrontare</a:t>
            </a:r>
            <a:r>
              <a:rPr sz="1600" b="1" spc="-25" dirty="0">
                <a:latin typeface="Times New Roman"/>
                <a:cs typeface="Times New Roman"/>
              </a:rPr>
              <a:t> </a:t>
            </a:r>
            <a:r>
              <a:rPr sz="1600" b="1" dirty="0">
                <a:latin typeface="Times New Roman"/>
                <a:cs typeface="Times New Roman"/>
              </a:rPr>
              <a:t>la</a:t>
            </a:r>
            <a:r>
              <a:rPr sz="1600" b="1" spc="-30" dirty="0">
                <a:latin typeface="Times New Roman"/>
                <a:cs typeface="Times New Roman"/>
              </a:rPr>
              <a:t> </a:t>
            </a:r>
            <a:r>
              <a:rPr sz="1600" b="1" dirty="0">
                <a:latin typeface="Times New Roman"/>
                <a:cs typeface="Times New Roman"/>
              </a:rPr>
              <a:t>vita</a:t>
            </a:r>
            <a:r>
              <a:rPr sz="1600" dirty="0">
                <a:latin typeface="Times New Roman"/>
                <a:cs typeface="Times New Roman"/>
              </a:rPr>
              <a:t>,</a:t>
            </a:r>
            <a:r>
              <a:rPr sz="1600" spc="-20" dirty="0">
                <a:latin typeface="Times New Roman"/>
                <a:cs typeface="Times New Roman"/>
              </a:rPr>
              <a:t> </a:t>
            </a:r>
            <a:r>
              <a:rPr sz="1600" dirty="0">
                <a:latin typeface="Times New Roman"/>
                <a:cs typeface="Times New Roman"/>
              </a:rPr>
              <a:t>senza</a:t>
            </a:r>
            <a:r>
              <a:rPr sz="1600" spc="-30" dirty="0">
                <a:latin typeface="Times New Roman"/>
                <a:cs typeface="Times New Roman"/>
              </a:rPr>
              <a:t> </a:t>
            </a:r>
            <a:r>
              <a:rPr sz="1600" dirty="0">
                <a:latin typeface="Times New Roman"/>
                <a:cs typeface="Times New Roman"/>
              </a:rPr>
              <a:t>retorica ma</a:t>
            </a:r>
            <a:r>
              <a:rPr sz="1600" spc="5" dirty="0">
                <a:latin typeface="Times New Roman"/>
                <a:cs typeface="Times New Roman"/>
              </a:rPr>
              <a:t> </a:t>
            </a:r>
            <a:r>
              <a:rPr sz="1600" dirty="0">
                <a:latin typeface="Times New Roman"/>
                <a:cs typeface="Times New Roman"/>
              </a:rPr>
              <a:t>con</a:t>
            </a:r>
            <a:r>
              <a:rPr sz="1600" spc="-35" dirty="0">
                <a:latin typeface="Times New Roman"/>
                <a:cs typeface="Times New Roman"/>
              </a:rPr>
              <a:t> </a:t>
            </a:r>
            <a:r>
              <a:rPr sz="1600" dirty="0">
                <a:latin typeface="Times New Roman"/>
                <a:cs typeface="Times New Roman"/>
              </a:rPr>
              <a:t>la</a:t>
            </a:r>
            <a:r>
              <a:rPr sz="1600" spc="-35" dirty="0">
                <a:latin typeface="Times New Roman"/>
                <a:cs typeface="Times New Roman"/>
              </a:rPr>
              <a:t> </a:t>
            </a:r>
            <a:r>
              <a:rPr sz="1600" dirty="0">
                <a:latin typeface="Times New Roman"/>
                <a:cs typeface="Times New Roman"/>
              </a:rPr>
              <a:t>consapevolezza</a:t>
            </a:r>
            <a:r>
              <a:rPr sz="1600" spc="-20" dirty="0">
                <a:latin typeface="Times New Roman"/>
                <a:cs typeface="Times New Roman"/>
              </a:rPr>
              <a:t> </a:t>
            </a:r>
            <a:r>
              <a:rPr sz="1600" dirty="0">
                <a:latin typeface="Times New Roman"/>
                <a:cs typeface="Times New Roman"/>
              </a:rPr>
              <a:t>che</a:t>
            </a:r>
            <a:r>
              <a:rPr sz="1600" spc="-35" dirty="0">
                <a:latin typeface="Times New Roman"/>
                <a:cs typeface="Times New Roman"/>
              </a:rPr>
              <a:t> </a:t>
            </a:r>
            <a:r>
              <a:rPr sz="1600" spc="-25" dirty="0">
                <a:latin typeface="Times New Roman"/>
                <a:cs typeface="Times New Roman"/>
              </a:rPr>
              <a:t>il</a:t>
            </a:r>
            <a:r>
              <a:rPr sz="1600" spc="500" dirty="0">
                <a:latin typeface="Times New Roman"/>
                <a:cs typeface="Times New Roman"/>
              </a:rPr>
              <a:t> </a:t>
            </a:r>
            <a:r>
              <a:rPr sz="1600" dirty="0">
                <a:latin typeface="Times New Roman"/>
                <a:cs typeface="Times New Roman"/>
              </a:rPr>
              <a:t>vivere</a:t>
            </a:r>
            <a:r>
              <a:rPr sz="1600" spc="-25" dirty="0">
                <a:latin typeface="Times New Roman"/>
                <a:cs typeface="Times New Roman"/>
              </a:rPr>
              <a:t> </a:t>
            </a:r>
            <a:r>
              <a:rPr sz="1600" dirty="0">
                <a:latin typeface="Times New Roman"/>
                <a:cs typeface="Times New Roman"/>
              </a:rPr>
              <a:t>e</a:t>
            </a:r>
            <a:r>
              <a:rPr sz="1600" spc="-35" dirty="0">
                <a:latin typeface="Times New Roman"/>
                <a:cs typeface="Times New Roman"/>
              </a:rPr>
              <a:t> </a:t>
            </a:r>
            <a:r>
              <a:rPr sz="1600" dirty="0">
                <a:latin typeface="Times New Roman"/>
                <a:cs typeface="Times New Roman"/>
              </a:rPr>
              <a:t>il</a:t>
            </a:r>
            <a:r>
              <a:rPr sz="1600" spc="-15" dirty="0">
                <a:latin typeface="Times New Roman"/>
                <a:cs typeface="Times New Roman"/>
              </a:rPr>
              <a:t> </a:t>
            </a:r>
            <a:r>
              <a:rPr sz="1600" dirty="0">
                <a:latin typeface="Times New Roman"/>
                <a:cs typeface="Times New Roman"/>
              </a:rPr>
              <a:t>morire</a:t>
            </a:r>
            <a:r>
              <a:rPr sz="1600" spc="15" dirty="0">
                <a:latin typeface="Times New Roman"/>
                <a:cs typeface="Times New Roman"/>
              </a:rPr>
              <a:t> </a:t>
            </a:r>
            <a:r>
              <a:rPr sz="1600" dirty="0">
                <a:latin typeface="Times New Roman"/>
                <a:cs typeface="Times New Roman"/>
              </a:rPr>
              <a:t>sono</a:t>
            </a:r>
            <a:r>
              <a:rPr sz="1600" spc="-30" dirty="0">
                <a:latin typeface="Times New Roman"/>
                <a:cs typeface="Times New Roman"/>
              </a:rPr>
              <a:t> </a:t>
            </a:r>
            <a:r>
              <a:rPr sz="1600" dirty="0">
                <a:latin typeface="Times New Roman"/>
                <a:cs typeface="Times New Roman"/>
              </a:rPr>
              <a:t>due</a:t>
            </a:r>
            <a:r>
              <a:rPr sz="1600" spc="-35" dirty="0">
                <a:latin typeface="Times New Roman"/>
                <a:cs typeface="Times New Roman"/>
              </a:rPr>
              <a:t> </a:t>
            </a:r>
            <a:r>
              <a:rPr sz="1600" dirty="0">
                <a:latin typeface="Times New Roman"/>
                <a:cs typeface="Times New Roman"/>
              </a:rPr>
              <a:t>facce</a:t>
            </a:r>
            <a:r>
              <a:rPr sz="1600" spc="-30" dirty="0">
                <a:latin typeface="Times New Roman"/>
                <a:cs typeface="Times New Roman"/>
              </a:rPr>
              <a:t> </a:t>
            </a:r>
            <a:r>
              <a:rPr sz="1600" dirty="0">
                <a:latin typeface="Times New Roman"/>
                <a:cs typeface="Times New Roman"/>
              </a:rPr>
              <a:t>della</a:t>
            </a:r>
            <a:r>
              <a:rPr sz="1600" spc="-20" dirty="0">
                <a:latin typeface="Times New Roman"/>
                <a:cs typeface="Times New Roman"/>
              </a:rPr>
              <a:t> </a:t>
            </a:r>
            <a:r>
              <a:rPr sz="1600" dirty="0">
                <a:latin typeface="Times New Roman"/>
                <a:cs typeface="Times New Roman"/>
              </a:rPr>
              <a:t>stessa</a:t>
            </a:r>
            <a:r>
              <a:rPr sz="1600" spc="-10" dirty="0">
                <a:latin typeface="Times New Roman"/>
                <a:cs typeface="Times New Roman"/>
              </a:rPr>
              <a:t> medaglia.</a:t>
            </a:r>
            <a:endParaRPr sz="1600">
              <a:latin typeface="Times New Roman"/>
              <a:cs typeface="Times New Roman"/>
            </a:endParaRPr>
          </a:p>
        </p:txBody>
      </p:sp>
      <p:sp>
        <p:nvSpPr>
          <p:cNvPr id="4" name="object 4"/>
          <p:cNvSpPr txBox="1">
            <a:spLocks noGrp="1"/>
          </p:cNvSpPr>
          <p:nvPr>
            <p:ph type="title"/>
          </p:nvPr>
        </p:nvSpPr>
        <p:spPr>
          <a:xfrm>
            <a:off x="4471542" y="180543"/>
            <a:ext cx="2964180" cy="452120"/>
          </a:xfrm>
          <a:prstGeom prst="rect">
            <a:avLst/>
          </a:prstGeom>
        </p:spPr>
        <p:txBody>
          <a:bodyPr vert="horz" wrap="square" lIns="0" tIns="12065" rIns="0" bIns="0" rtlCol="0">
            <a:spAutoFit/>
          </a:bodyPr>
          <a:lstStyle/>
          <a:p>
            <a:pPr marL="12700">
              <a:lnSpc>
                <a:spcPct val="100000"/>
              </a:lnSpc>
              <a:spcBef>
                <a:spcPts val="95"/>
              </a:spcBef>
            </a:pPr>
            <a:r>
              <a:rPr sz="2800" spc="-50" dirty="0">
                <a:solidFill>
                  <a:srgbClr val="000000"/>
                </a:solidFill>
                <a:latin typeface="Calibri"/>
                <a:cs typeface="Calibri"/>
              </a:rPr>
              <a:t>COLPA</a:t>
            </a:r>
            <a:r>
              <a:rPr sz="2800" spc="-80" dirty="0">
                <a:solidFill>
                  <a:srgbClr val="000000"/>
                </a:solidFill>
                <a:latin typeface="Calibri"/>
                <a:cs typeface="Calibri"/>
              </a:rPr>
              <a:t> </a:t>
            </a:r>
            <a:r>
              <a:rPr sz="2800" dirty="0">
                <a:solidFill>
                  <a:srgbClr val="000000"/>
                </a:solidFill>
                <a:latin typeface="Calibri"/>
                <a:cs typeface="Calibri"/>
              </a:rPr>
              <a:t>DELLE</a:t>
            </a:r>
            <a:r>
              <a:rPr sz="2800" spc="-90" dirty="0">
                <a:solidFill>
                  <a:srgbClr val="000000"/>
                </a:solidFill>
                <a:latin typeface="Calibri"/>
                <a:cs typeface="Calibri"/>
              </a:rPr>
              <a:t> </a:t>
            </a:r>
            <a:r>
              <a:rPr sz="2800" spc="-10" dirty="0">
                <a:solidFill>
                  <a:srgbClr val="000000"/>
                </a:solidFill>
                <a:latin typeface="Calibri"/>
                <a:cs typeface="Calibri"/>
              </a:rPr>
              <a:t>STELLE</a:t>
            </a:r>
            <a:endParaRPr sz="2800">
              <a:latin typeface="Calibri"/>
              <a:cs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224788" y="2185161"/>
            <a:ext cx="7731759" cy="3037840"/>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181818"/>
                </a:solidFill>
                <a:latin typeface="Arial"/>
                <a:cs typeface="Arial"/>
              </a:rPr>
              <a:t>«Se</a:t>
            </a:r>
            <a:r>
              <a:rPr sz="1800" spc="-30" dirty="0">
                <a:solidFill>
                  <a:srgbClr val="181818"/>
                </a:solidFill>
                <a:latin typeface="Arial"/>
                <a:cs typeface="Arial"/>
              </a:rPr>
              <a:t> </a:t>
            </a:r>
            <a:r>
              <a:rPr sz="1800" dirty="0">
                <a:solidFill>
                  <a:srgbClr val="181818"/>
                </a:solidFill>
                <a:latin typeface="Arial"/>
                <a:cs typeface="Arial"/>
              </a:rPr>
              <a:t>vuoi</a:t>
            </a:r>
            <a:r>
              <a:rPr sz="1800" spc="-15" dirty="0">
                <a:solidFill>
                  <a:srgbClr val="181818"/>
                </a:solidFill>
                <a:latin typeface="Arial"/>
                <a:cs typeface="Arial"/>
              </a:rPr>
              <a:t> </a:t>
            </a:r>
            <a:r>
              <a:rPr sz="1800" dirty="0">
                <a:solidFill>
                  <a:srgbClr val="181818"/>
                </a:solidFill>
                <a:latin typeface="Arial"/>
                <a:cs typeface="Arial"/>
              </a:rPr>
              <a:t>vedere</a:t>
            </a:r>
            <a:r>
              <a:rPr sz="1800" spc="-20" dirty="0">
                <a:solidFill>
                  <a:srgbClr val="181818"/>
                </a:solidFill>
                <a:latin typeface="Arial"/>
                <a:cs typeface="Arial"/>
              </a:rPr>
              <a:t> </a:t>
            </a:r>
            <a:r>
              <a:rPr sz="1800" dirty="0">
                <a:solidFill>
                  <a:srgbClr val="181818"/>
                </a:solidFill>
                <a:latin typeface="Arial"/>
                <a:cs typeface="Arial"/>
              </a:rPr>
              <a:t>l'arcobaleno</a:t>
            </a:r>
            <a:r>
              <a:rPr sz="1800" spc="-10" dirty="0">
                <a:solidFill>
                  <a:srgbClr val="181818"/>
                </a:solidFill>
                <a:latin typeface="Arial"/>
                <a:cs typeface="Arial"/>
              </a:rPr>
              <a:t> </a:t>
            </a:r>
            <a:r>
              <a:rPr sz="1800" dirty="0">
                <a:solidFill>
                  <a:srgbClr val="181818"/>
                </a:solidFill>
                <a:latin typeface="Arial"/>
                <a:cs typeface="Arial"/>
              </a:rPr>
              <a:t>,devi</a:t>
            </a:r>
            <a:r>
              <a:rPr sz="1800" spc="-25" dirty="0">
                <a:solidFill>
                  <a:srgbClr val="181818"/>
                </a:solidFill>
                <a:latin typeface="Arial"/>
                <a:cs typeface="Arial"/>
              </a:rPr>
              <a:t> </a:t>
            </a:r>
            <a:r>
              <a:rPr sz="1800" dirty="0">
                <a:solidFill>
                  <a:srgbClr val="181818"/>
                </a:solidFill>
                <a:latin typeface="Arial"/>
                <a:cs typeface="Arial"/>
              </a:rPr>
              <a:t>sopportare</a:t>
            </a:r>
            <a:r>
              <a:rPr sz="1800" spc="-20" dirty="0">
                <a:solidFill>
                  <a:srgbClr val="181818"/>
                </a:solidFill>
                <a:latin typeface="Arial"/>
                <a:cs typeface="Arial"/>
              </a:rPr>
              <a:t> </a:t>
            </a:r>
            <a:r>
              <a:rPr sz="1800" dirty="0">
                <a:solidFill>
                  <a:srgbClr val="181818"/>
                </a:solidFill>
                <a:latin typeface="Arial"/>
                <a:cs typeface="Arial"/>
              </a:rPr>
              <a:t>la</a:t>
            </a:r>
            <a:r>
              <a:rPr sz="1800" spc="-20" dirty="0">
                <a:solidFill>
                  <a:srgbClr val="181818"/>
                </a:solidFill>
                <a:latin typeface="Arial"/>
                <a:cs typeface="Arial"/>
              </a:rPr>
              <a:t> </a:t>
            </a:r>
            <a:r>
              <a:rPr sz="1800" spc="-10" dirty="0">
                <a:solidFill>
                  <a:srgbClr val="181818"/>
                </a:solidFill>
                <a:latin typeface="Arial"/>
                <a:cs typeface="Arial"/>
              </a:rPr>
              <a:t>pioggia»</a:t>
            </a:r>
            <a:endParaRPr sz="1800">
              <a:latin typeface="Arial"/>
              <a:cs typeface="Arial"/>
            </a:endParaRPr>
          </a:p>
          <a:p>
            <a:pPr>
              <a:lnSpc>
                <a:spcPct val="100000"/>
              </a:lnSpc>
              <a:spcBef>
                <a:spcPts val="35"/>
              </a:spcBef>
            </a:pPr>
            <a:endParaRPr sz="1850">
              <a:latin typeface="Arial"/>
              <a:cs typeface="Arial"/>
            </a:endParaRPr>
          </a:p>
          <a:p>
            <a:pPr marL="12700">
              <a:lnSpc>
                <a:spcPct val="100000"/>
              </a:lnSpc>
            </a:pPr>
            <a:r>
              <a:rPr sz="1800" dirty="0">
                <a:solidFill>
                  <a:srgbClr val="181818"/>
                </a:solidFill>
                <a:latin typeface="Arial"/>
                <a:cs typeface="Arial"/>
              </a:rPr>
              <a:t>«Questo</a:t>
            </a:r>
            <a:r>
              <a:rPr sz="1800" spc="-25" dirty="0">
                <a:solidFill>
                  <a:srgbClr val="181818"/>
                </a:solidFill>
                <a:latin typeface="Arial"/>
                <a:cs typeface="Arial"/>
              </a:rPr>
              <a:t> </a:t>
            </a:r>
            <a:r>
              <a:rPr sz="1800" dirty="0">
                <a:solidFill>
                  <a:srgbClr val="181818"/>
                </a:solidFill>
                <a:latin typeface="Arial"/>
                <a:cs typeface="Arial"/>
              </a:rPr>
              <a:t>silenzio è</a:t>
            </a:r>
            <a:r>
              <a:rPr sz="1800" spc="-15" dirty="0">
                <a:solidFill>
                  <a:srgbClr val="181818"/>
                </a:solidFill>
                <a:latin typeface="Arial"/>
                <a:cs typeface="Arial"/>
              </a:rPr>
              <a:t> </a:t>
            </a:r>
            <a:r>
              <a:rPr sz="1800" spc="-10" dirty="0">
                <a:solidFill>
                  <a:srgbClr val="181818"/>
                </a:solidFill>
                <a:latin typeface="Arial"/>
                <a:cs typeface="Arial"/>
              </a:rPr>
              <a:t>assordante»</a:t>
            </a:r>
            <a:endParaRPr sz="1800">
              <a:latin typeface="Arial"/>
              <a:cs typeface="Arial"/>
            </a:endParaRPr>
          </a:p>
          <a:p>
            <a:pPr>
              <a:lnSpc>
                <a:spcPct val="100000"/>
              </a:lnSpc>
              <a:spcBef>
                <a:spcPts val="30"/>
              </a:spcBef>
            </a:pPr>
            <a:endParaRPr sz="1850">
              <a:latin typeface="Arial"/>
              <a:cs typeface="Arial"/>
            </a:endParaRPr>
          </a:p>
          <a:p>
            <a:pPr marL="12700">
              <a:lnSpc>
                <a:spcPct val="100000"/>
              </a:lnSpc>
            </a:pPr>
            <a:r>
              <a:rPr sz="1800" dirty="0">
                <a:solidFill>
                  <a:srgbClr val="181818"/>
                </a:solidFill>
                <a:latin typeface="Arial"/>
                <a:cs typeface="Arial"/>
              </a:rPr>
              <a:t>«Ho</a:t>
            </a:r>
            <a:r>
              <a:rPr sz="1800" spc="-15" dirty="0">
                <a:solidFill>
                  <a:srgbClr val="181818"/>
                </a:solidFill>
                <a:latin typeface="Arial"/>
                <a:cs typeface="Arial"/>
              </a:rPr>
              <a:t> </a:t>
            </a:r>
            <a:r>
              <a:rPr sz="1800" dirty="0">
                <a:solidFill>
                  <a:srgbClr val="181818"/>
                </a:solidFill>
                <a:latin typeface="Arial"/>
                <a:cs typeface="Arial"/>
              </a:rPr>
              <a:t>paura</a:t>
            </a:r>
            <a:r>
              <a:rPr sz="1800" spc="-15" dirty="0">
                <a:solidFill>
                  <a:srgbClr val="181818"/>
                </a:solidFill>
                <a:latin typeface="Arial"/>
                <a:cs typeface="Arial"/>
              </a:rPr>
              <a:t> </a:t>
            </a:r>
            <a:r>
              <a:rPr sz="1800" spc="-10" dirty="0">
                <a:solidFill>
                  <a:srgbClr val="181818"/>
                </a:solidFill>
                <a:latin typeface="Arial"/>
                <a:cs typeface="Arial"/>
              </a:rPr>
              <a:t>dell’oblio»</a:t>
            </a:r>
            <a:endParaRPr sz="1800">
              <a:latin typeface="Arial"/>
              <a:cs typeface="Arial"/>
            </a:endParaRPr>
          </a:p>
          <a:p>
            <a:pPr>
              <a:lnSpc>
                <a:spcPct val="100000"/>
              </a:lnSpc>
              <a:spcBef>
                <a:spcPts val="35"/>
              </a:spcBef>
            </a:pPr>
            <a:endParaRPr sz="1850">
              <a:latin typeface="Arial"/>
              <a:cs typeface="Arial"/>
            </a:endParaRPr>
          </a:p>
          <a:p>
            <a:pPr marL="12700">
              <a:lnSpc>
                <a:spcPct val="100000"/>
              </a:lnSpc>
            </a:pPr>
            <a:r>
              <a:rPr sz="1800" dirty="0">
                <a:solidFill>
                  <a:srgbClr val="181818"/>
                </a:solidFill>
                <a:latin typeface="Arial"/>
                <a:cs typeface="Arial"/>
              </a:rPr>
              <a:t>«E’</a:t>
            </a:r>
            <a:r>
              <a:rPr sz="1800" spc="-90" dirty="0">
                <a:solidFill>
                  <a:srgbClr val="181818"/>
                </a:solidFill>
                <a:latin typeface="Arial"/>
                <a:cs typeface="Arial"/>
              </a:rPr>
              <a:t> </a:t>
            </a:r>
            <a:r>
              <a:rPr sz="1800" dirty="0">
                <a:solidFill>
                  <a:srgbClr val="181818"/>
                </a:solidFill>
                <a:latin typeface="Arial"/>
                <a:cs typeface="Arial"/>
              </a:rPr>
              <a:t>difficile</a:t>
            </a:r>
            <a:r>
              <a:rPr sz="1800" spc="-10" dirty="0">
                <a:solidFill>
                  <a:srgbClr val="181818"/>
                </a:solidFill>
                <a:latin typeface="Arial"/>
                <a:cs typeface="Arial"/>
              </a:rPr>
              <a:t> </a:t>
            </a:r>
            <a:r>
              <a:rPr sz="1800" dirty="0">
                <a:solidFill>
                  <a:srgbClr val="181818"/>
                </a:solidFill>
                <a:latin typeface="Arial"/>
                <a:cs typeface="Arial"/>
              </a:rPr>
              <a:t>dimenticare chi</a:t>
            </a:r>
            <a:r>
              <a:rPr sz="1800" spc="-25" dirty="0">
                <a:solidFill>
                  <a:srgbClr val="181818"/>
                </a:solidFill>
                <a:latin typeface="Arial"/>
                <a:cs typeface="Arial"/>
              </a:rPr>
              <a:t> </a:t>
            </a:r>
            <a:r>
              <a:rPr sz="1800" dirty="0">
                <a:solidFill>
                  <a:srgbClr val="181818"/>
                </a:solidFill>
                <a:latin typeface="Arial"/>
                <a:cs typeface="Arial"/>
              </a:rPr>
              <a:t>ti</a:t>
            </a:r>
            <a:r>
              <a:rPr sz="1800" spc="-20" dirty="0">
                <a:solidFill>
                  <a:srgbClr val="181818"/>
                </a:solidFill>
                <a:latin typeface="Arial"/>
                <a:cs typeface="Arial"/>
              </a:rPr>
              <a:t> </a:t>
            </a:r>
            <a:r>
              <a:rPr sz="1800" dirty="0">
                <a:solidFill>
                  <a:srgbClr val="181818"/>
                </a:solidFill>
                <a:latin typeface="Arial"/>
                <a:cs typeface="Arial"/>
              </a:rPr>
              <a:t>ha</a:t>
            </a:r>
            <a:r>
              <a:rPr sz="1800" spc="-25" dirty="0">
                <a:solidFill>
                  <a:srgbClr val="181818"/>
                </a:solidFill>
                <a:latin typeface="Arial"/>
                <a:cs typeface="Arial"/>
              </a:rPr>
              <a:t> </a:t>
            </a:r>
            <a:r>
              <a:rPr sz="1800" dirty="0">
                <a:solidFill>
                  <a:srgbClr val="181818"/>
                </a:solidFill>
                <a:latin typeface="Arial"/>
                <a:cs typeface="Arial"/>
              </a:rPr>
              <a:t>dato</a:t>
            </a:r>
            <a:r>
              <a:rPr sz="1800" spc="-15" dirty="0">
                <a:solidFill>
                  <a:srgbClr val="181818"/>
                </a:solidFill>
                <a:latin typeface="Arial"/>
                <a:cs typeface="Arial"/>
              </a:rPr>
              <a:t> </a:t>
            </a:r>
            <a:r>
              <a:rPr sz="1800" dirty="0">
                <a:solidFill>
                  <a:srgbClr val="181818"/>
                </a:solidFill>
                <a:latin typeface="Arial"/>
                <a:cs typeface="Arial"/>
              </a:rPr>
              <a:t>molto</a:t>
            </a:r>
            <a:r>
              <a:rPr sz="1800" spc="-5" dirty="0">
                <a:solidFill>
                  <a:srgbClr val="181818"/>
                </a:solidFill>
                <a:latin typeface="Arial"/>
                <a:cs typeface="Arial"/>
              </a:rPr>
              <a:t> </a:t>
            </a:r>
            <a:r>
              <a:rPr sz="1800" dirty="0">
                <a:solidFill>
                  <a:srgbClr val="181818"/>
                </a:solidFill>
                <a:latin typeface="Arial"/>
                <a:cs typeface="Arial"/>
              </a:rPr>
              <a:t>da</a:t>
            </a:r>
            <a:r>
              <a:rPr sz="1800" spc="-20" dirty="0">
                <a:solidFill>
                  <a:srgbClr val="181818"/>
                </a:solidFill>
                <a:latin typeface="Arial"/>
                <a:cs typeface="Arial"/>
              </a:rPr>
              <a:t> </a:t>
            </a:r>
            <a:r>
              <a:rPr sz="1800" spc="-10" dirty="0">
                <a:solidFill>
                  <a:srgbClr val="181818"/>
                </a:solidFill>
                <a:latin typeface="Arial"/>
                <a:cs typeface="Arial"/>
              </a:rPr>
              <a:t>ricordare»</a:t>
            </a:r>
            <a:endParaRPr sz="1800">
              <a:latin typeface="Arial"/>
              <a:cs typeface="Arial"/>
            </a:endParaRPr>
          </a:p>
          <a:p>
            <a:pPr>
              <a:lnSpc>
                <a:spcPct val="100000"/>
              </a:lnSpc>
              <a:spcBef>
                <a:spcPts val="35"/>
              </a:spcBef>
            </a:pPr>
            <a:endParaRPr sz="1850">
              <a:latin typeface="Arial"/>
              <a:cs typeface="Arial"/>
            </a:endParaRPr>
          </a:p>
          <a:p>
            <a:pPr marL="12700">
              <a:lnSpc>
                <a:spcPct val="100000"/>
              </a:lnSpc>
            </a:pPr>
            <a:r>
              <a:rPr sz="1800" dirty="0">
                <a:solidFill>
                  <a:srgbClr val="181818"/>
                </a:solidFill>
                <a:latin typeface="Arial"/>
                <a:cs typeface="Arial"/>
              </a:rPr>
              <a:t>«I</a:t>
            </a:r>
            <a:r>
              <a:rPr sz="1800" spc="455" dirty="0">
                <a:solidFill>
                  <a:srgbClr val="181818"/>
                </a:solidFill>
                <a:latin typeface="Arial"/>
                <a:cs typeface="Arial"/>
              </a:rPr>
              <a:t> </a:t>
            </a:r>
            <a:r>
              <a:rPr sz="1800" dirty="0">
                <a:solidFill>
                  <a:srgbClr val="181818"/>
                </a:solidFill>
                <a:latin typeface="Arial"/>
                <a:cs typeface="Arial"/>
              </a:rPr>
              <a:t>miei pensieri</a:t>
            </a:r>
            <a:r>
              <a:rPr sz="1800" spc="5" dirty="0">
                <a:solidFill>
                  <a:srgbClr val="181818"/>
                </a:solidFill>
                <a:latin typeface="Arial"/>
                <a:cs typeface="Arial"/>
              </a:rPr>
              <a:t> </a:t>
            </a:r>
            <a:r>
              <a:rPr sz="1800" dirty="0">
                <a:solidFill>
                  <a:srgbClr val="181818"/>
                </a:solidFill>
                <a:latin typeface="Arial"/>
                <a:cs typeface="Arial"/>
              </a:rPr>
              <a:t>sono</a:t>
            </a:r>
            <a:r>
              <a:rPr sz="1800" spc="-15" dirty="0">
                <a:solidFill>
                  <a:srgbClr val="181818"/>
                </a:solidFill>
                <a:latin typeface="Arial"/>
                <a:cs typeface="Arial"/>
              </a:rPr>
              <a:t> </a:t>
            </a:r>
            <a:r>
              <a:rPr sz="1800" dirty="0">
                <a:solidFill>
                  <a:srgbClr val="181818"/>
                </a:solidFill>
                <a:latin typeface="Arial"/>
                <a:cs typeface="Arial"/>
              </a:rPr>
              <a:t>stelle</a:t>
            </a:r>
            <a:r>
              <a:rPr sz="1800" spc="-5" dirty="0">
                <a:solidFill>
                  <a:srgbClr val="181818"/>
                </a:solidFill>
                <a:latin typeface="Arial"/>
                <a:cs typeface="Arial"/>
              </a:rPr>
              <a:t> </a:t>
            </a:r>
            <a:r>
              <a:rPr sz="1800" dirty="0">
                <a:solidFill>
                  <a:srgbClr val="181818"/>
                </a:solidFill>
                <a:latin typeface="Arial"/>
                <a:cs typeface="Arial"/>
              </a:rPr>
              <a:t>che</a:t>
            </a:r>
            <a:r>
              <a:rPr sz="1800" spc="-25" dirty="0">
                <a:solidFill>
                  <a:srgbClr val="181818"/>
                </a:solidFill>
                <a:latin typeface="Arial"/>
                <a:cs typeface="Arial"/>
              </a:rPr>
              <a:t> </a:t>
            </a:r>
            <a:r>
              <a:rPr sz="1800" dirty="0">
                <a:solidFill>
                  <a:srgbClr val="181818"/>
                </a:solidFill>
                <a:latin typeface="Arial"/>
                <a:cs typeface="Arial"/>
              </a:rPr>
              <a:t>non</a:t>
            </a:r>
            <a:r>
              <a:rPr sz="1800" spc="-5" dirty="0">
                <a:solidFill>
                  <a:srgbClr val="181818"/>
                </a:solidFill>
                <a:latin typeface="Arial"/>
                <a:cs typeface="Arial"/>
              </a:rPr>
              <a:t> </a:t>
            </a:r>
            <a:r>
              <a:rPr sz="1800" dirty="0">
                <a:solidFill>
                  <a:srgbClr val="181818"/>
                </a:solidFill>
                <a:latin typeface="Arial"/>
                <a:cs typeface="Arial"/>
              </a:rPr>
              <a:t>riesco</a:t>
            </a:r>
            <a:r>
              <a:rPr sz="1800" spc="-5" dirty="0">
                <a:solidFill>
                  <a:srgbClr val="181818"/>
                </a:solidFill>
                <a:latin typeface="Arial"/>
                <a:cs typeface="Arial"/>
              </a:rPr>
              <a:t> </a:t>
            </a:r>
            <a:r>
              <a:rPr sz="1800" dirty="0">
                <a:solidFill>
                  <a:srgbClr val="181818"/>
                </a:solidFill>
                <a:latin typeface="Arial"/>
                <a:cs typeface="Arial"/>
              </a:rPr>
              <a:t>a</a:t>
            </a:r>
            <a:r>
              <a:rPr sz="1800" spc="-15" dirty="0">
                <a:solidFill>
                  <a:srgbClr val="181818"/>
                </a:solidFill>
                <a:latin typeface="Arial"/>
                <a:cs typeface="Arial"/>
              </a:rPr>
              <a:t> </a:t>
            </a:r>
            <a:r>
              <a:rPr sz="1800" dirty="0">
                <a:solidFill>
                  <a:srgbClr val="181818"/>
                </a:solidFill>
                <a:latin typeface="Arial"/>
                <a:cs typeface="Arial"/>
              </a:rPr>
              <a:t>far</a:t>
            </a:r>
            <a:r>
              <a:rPr sz="1800" spc="-20" dirty="0">
                <a:solidFill>
                  <a:srgbClr val="181818"/>
                </a:solidFill>
                <a:latin typeface="Arial"/>
                <a:cs typeface="Arial"/>
              </a:rPr>
              <a:t> </a:t>
            </a:r>
            <a:r>
              <a:rPr sz="1800" dirty="0">
                <a:solidFill>
                  <a:srgbClr val="181818"/>
                </a:solidFill>
                <a:latin typeface="Arial"/>
                <a:cs typeface="Arial"/>
              </a:rPr>
              <a:t>convergere</a:t>
            </a:r>
            <a:r>
              <a:rPr sz="1800" spc="5" dirty="0">
                <a:solidFill>
                  <a:srgbClr val="181818"/>
                </a:solidFill>
                <a:latin typeface="Arial"/>
                <a:cs typeface="Arial"/>
              </a:rPr>
              <a:t> </a:t>
            </a:r>
            <a:r>
              <a:rPr sz="1800" dirty="0">
                <a:solidFill>
                  <a:srgbClr val="181818"/>
                </a:solidFill>
                <a:latin typeface="Arial"/>
                <a:cs typeface="Arial"/>
              </a:rPr>
              <a:t>in</a:t>
            </a:r>
            <a:r>
              <a:rPr sz="1800" spc="-5" dirty="0">
                <a:solidFill>
                  <a:srgbClr val="181818"/>
                </a:solidFill>
                <a:latin typeface="Arial"/>
                <a:cs typeface="Arial"/>
              </a:rPr>
              <a:t> </a:t>
            </a:r>
            <a:r>
              <a:rPr sz="1800" spc="-10" dirty="0">
                <a:solidFill>
                  <a:srgbClr val="181818"/>
                </a:solidFill>
                <a:latin typeface="Arial"/>
                <a:cs typeface="Arial"/>
              </a:rPr>
              <a:t>costellazioni»</a:t>
            </a:r>
            <a:endParaRPr sz="1800">
              <a:latin typeface="Arial"/>
              <a:cs typeface="Arial"/>
            </a:endParaRPr>
          </a:p>
          <a:p>
            <a:pPr>
              <a:lnSpc>
                <a:spcPct val="100000"/>
              </a:lnSpc>
              <a:spcBef>
                <a:spcPts val="45"/>
              </a:spcBef>
            </a:pPr>
            <a:endParaRPr sz="1800">
              <a:latin typeface="Arial"/>
              <a:cs typeface="Arial"/>
            </a:endParaRPr>
          </a:p>
          <a:p>
            <a:pPr marL="12700">
              <a:lnSpc>
                <a:spcPct val="100000"/>
              </a:lnSpc>
            </a:pPr>
            <a:r>
              <a:rPr sz="1800" dirty="0">
                <a:solidFill>
                  <a:srgbClr val="181818"/>
                </a:solidFill>
                <a:latin typeface="Arial"/>
                <a:cs typeface="Arial"/>
              </a:rPr>
              <a:t>«Mi</a:t>
            </a:r>
            <a:r>
              <a:rPr sz="1800" spc="-20" dirty="0">
                <a:solidFill>
                  <a:srgbClr val="181818"/>
                </a:solidFill>
                <a:latin typeface="Arial"/>
                <a:cs typeface="Arial"/>
              </a:rPr>
              <a:t> </a:t>
            </a:r>
            <a:r>
              <a:rPr sz="1800" dirty="0">
                <a:solidFill>
                  <a:srgbClr val="181818"/>
                </a:solidFill>
                <a:latin typeface="Arial"/>
                <a:cs typeface="Arial"/>
              </a:rPr>
              <a:t>hai dato</a:t>
            </a:r>
            <a:r>
              <a:rPr sz="1800" spc="-10" dirty="0">
                <a:solidFill>
                  <a:srgbClr val="181818"/>
                </a:solidFill>
                <a:latin typeface="Arial"/>
                <a:cs typeface="Arial"/>
              </a:rPr>
              <a:t> </a:t>
            </a:r>
            <a:r>
              <a:rPr sz="1800" dirty="0">
                <a:solidFill>
                  <a:srgbClr val="181818"/>
                </a:solidFill>
                <a:latin typeface="Arial"/>
                <a:cs typeface="Arial"/>
              </a:rPr>
              <a:t>un</a:t>
            </a:r>
            <a:r>
              <a:rPr sz="1800" spc="-10" dirty="0">
                <a:solidFill>
                  <a:srgbClr val="181818"/>
                </a:solidFill>
                <a:latin typeface="Arial"/>
                <a:cs typeface="Arial"/>
              </a:rPr>
              <a:t> </a:t>
            </a:r>
            <a:r>
              <a:rPr sz="1800" dirty="0">
                <a:solidFill>
                  <a:srgbClr val="181818"/>
                </a:solidFill>
                <a:latin typeface="Arial"/>
                <a:cs typeface="Arial"/>
              </a:rPr>
              <a:t>per</a:t>
            </a:r>
            <a:r>
              <a:rPr sz="1800" spc="-10" dirty="0">
                <a:solidFill>
                  <a:srgbClr val="181818"/>
                </a:solidFill>
                <a:latin typeface="Arial"/>
                <a:cs typeface="Arial"/>
              </a:rPr>
              <a:t> </a:t>
            </a:r>
            <a:r>
              <a:rPr sz="1800" dirty="0">
                <a:solidFill>
                  <a:srgbClr val="181818"/>
                </a:solidFill>
                <a:latin typeface="Arial"/>
                <a:cs typeface="Arial"/>
              </a:rPr>
              <a:t>sempre</a:t>
            </a:r>
            <a:r>
              <a:rPr sz="1800" spc="-5" dirty="0">
                <a:solidFill>
                  <a:srgbClr val="181818"/>
                </a:solidFill>
                <a:latin typeface="Arial"/>
                <a:cs typeface="Arial"/>
              </a:rPr>
              <a:t> </a:t>
            </a:r>
            <a:r>
              <a:rPr sz="1800" dirty="0">
                <a:solidFill>
                  <a:srgbClr val="181818"/>
                </a:solidFill>
                <a:latin typeface="Arial"/>
                <a:cs typeface="Arial"/>
              </a:rPr>
              <a:t>in</a:t>
            </a:r>
            <a:r>
              <a:rPr sz="1800" spc="-25" dirty="0">
                <a:solidFill>
                  <a:srgbClr val="181818"/>
                </a:solidFill>
                <a:latin typeface="Arial"/>
                <a:cs typeface="Arial"/>
              </a:rPr>
              <a:t> </a:t>
            </a:r>
            <a:r>
              <a:rPr sz="1800" dirty="0">
                <a:solidFill>
                  <a:srgbClr val="181818"/>
                </a:solidFill>
                <a:latin typeface="Arial"/>
                <a:cs typeface="Arial"/>
              </a:rPr>
              <a:t>un</a:t>
            </a:r>
            <a:r>
              <a:rPr sz="1800" spc="-20" dirty="0">
                <a:solidFill>
                  <a:srgbClr val="181818"/>
                </a:solidFill>
                <a:latin typeface="Arial"/>
                <a:cs typeface="Arial"/>
              </a:rPr>
              <a:t> </a:t>
            </a:r>
            <a:r>
              <a:rPr sz="1800" dirty="0">
                <a:solidFill>
                  <a:srgbClr val="181818"/>
                </a:solidFill>
                <a:latin typeface="Arial"/>
                <a:cs typeface="Arial"/>
              </a:rPr>
              <a:t>numero </a:t>
            </a:r>
            <a:r>
              <a:rPr sz="1800" spc="-10" dirty="0">
                <a:solidFill>
                  <a:srgbClr val="181818"/>
                </a:solidFill>
                <a:latin typeface="Arial"/>
                <a:cs typeface="Arial"/>
              </a:rPr>
              <a:t>finito»</a:t>
            </a:r>
            <a:endParaRPr sz="1800">
              <a:latin typeface="Arial"/>
              <a:cs typeface="Arial"/>
            </a:endParaRPr>
          </a:p>
        </p:txBody>
      </p:sp>
      <p:sp>
        <p:nvSpPr>
          <p:cNvPr id="3" name="object 3"/>
          <p:cNvSpPr txBox="1">
            <a:spLocks noGrp="1"/>
          </p:cNvSpPr>
          <p:nvPr>
            <p:ph type="title"/>
          </p:nvPr>
        </p:nvSpPr>
        <p:spPr>
          <a:xfrm>
            <a:off x="3799459" y="421385"/>
            <a:ext cx="3693160" cy="299720"/>
          </a:xfrm>
          <a:prstGeom prst="rect">
            <a:avLst/>
          </a:prstGeom>
        </p:spPr>
        <p:txBody>
          <a:bodyPr vert="horz" wrap="square" lIns="0" tIns="12700" rIns="0" bIns="0" rtlCol="0">
            <a:spAutoFit/>
          </a:bodyPr>
          <a:lstStyle/>
          <a:p>
            <a:pPr marL="12700">
              <a:lnSpc>
                <a:spcPct val="100000"/>
              </a:lnSpc>
              <a:spcBef>
                <a:spcPts val="100"/>
              </a:spcBef>
            </a:pPr>
            <a:r>
              <a:rPr sz="1800" b="1" dirty="0">
                <a:solidFill>
                  <a:srgbClr val="000000"/>
                </a:solidFill>
                <a:latin typeface="Calibri"/>
                <a:cs typeface="Calibri"/>
              </a:rPr>
              <a:t>LE</a:t>
            </a:r>
            <a:r>
              <a:rPr sz="1800" b="1" spc="-20" dirty="0">
                <a:solidFill>
                  <a:srgbClr val="000000"/>
                </a:solidFill>
                <a:latin typeface="Calibri"/>
                <a:cs typeface="Calibri"/>
              </a:rPr>
              <a:t> </a:t>
            </a:r>
            <a:r>
              <a:rPr sz="1800" b="1" dirty="0">
                <a:solidFill>
                  <a:srgbClr val="000000"/>
                </a:solidFill>
                <a:latin typeface="Calibri"/>
                <a:cs typeface="Calibri"/>
              </a:rPr>
              <a:t>FRASI</a:t>
            </a:r>
            <a:r>
              <a:rPr sz="1800" b="1" spc="-25" dirty="0">
                <a:solidFill>
                  <a:srgbClr val="000000"/>
                </a:solidFill>
                <a:latin typeface="Calibri"/>
                <a:cs typeface="Calibri"/>
              </a:rPr>
              <a:t> </a:t>
            </a:r>
            <a:r>
              <a:rPr sz="1800" b="1" dirty="0">
                <a:solidFill>
                  <a:srgbClr val="000000"/>
                </a:solidFill>
                <a:latin typeface="Calibri"/>
                <a:cs typeface="Calibri"/>
              </a:rPr>
              <a:t>PIU’</a:t>
            </a:r>
            <a:r>
              <a:rPr sz="1800" b="1" spc="-10" dirty="0">
                <a:solidFill>
                  <a:srgbClr val="000000"/>
                </a:solidFill>
                <a:latin typeface="Calibri"/>
                <a:cs typeface="Calibri"/>
              </a:rPr>
              <a:t> SIGNIFICATIVE</a:t>
            </a:r>
            <a:r>
              <a:rPr sz="1800" b="1" spc="-35" dirty="0">
                <a:solidFill>
                  <a:srgbClr val="000000"/>
                </a:solidFill>
                <a:latin typeface="Calibri"/>
                <a:cs typeface="Calibri"/>
              </a:rPr>
              <a:t> </a:t>
            </a:r>
            <a:r>
              <a:rPr sz="1800" b="1" dirty="0">
                <a:solidFill>
                  <a:srgbClr val="000000"/>
                </a:solidFill>
                <a:latin typeface="Calibri"/>
                <a:cs typeface="Calibri"/>
              </a:rPr>
              <a:t>DEL</a:t>
            </a:r>
            <a:r>
              <a:rPr sz="1800" b="1" spc="-20" dirty="0">
                <a:solidFill>
                  <a:srgbClr val="000000"/>
                </a:solidFill>
                <a:latin typeface="Calibri"/>
                <a:cs typeface="Calibri"/>
              </a:rPr>
              <a:t> </a:t>
            </a:r>
            <a:r>
              <a:rPr sz="1800" b="1" spc="-10" dirty="0">
                <a:solidFill>
                  <a:srgbClr val="000000"/>
                </a:solidFill>
                <a:latin typeface="Calibri"/>
                <a:cs typeface="Calibri"/>
              </a:rPr>
              <a:t>LIBRO</a:t>
            </a:r>
            <a:endParaRPr sz="1800">
              <a:latin typeface="Calibri"/>
              <a:cs typeface="Calibri"/>
            </a:endParaRPr>
          </a:p>
        </p:txBody>
      </p:sp>
      <p:pic>
        <p:nvPicPr>
          <p:cNvPr id="4" name="object 4"/>
          <p:cNvPicPr/>
          <p:nvPr/>
        </p:nvPicPr>
        <p:blipFill>
          <a:blip r:embed="rId2" cstate="print"/>
          <a:stretch>
            <a:fillRect/>
          </a:stretch>
        </p:blipFill>
        <p:spPr>
          <a:xfrm>
            <a:off x="8654795" y="772668"/>
            <a:ext cx="3232404" cy="3285744"/>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z="1800" dirty="0"/>
              <a:t>“</a:t>
            </a:r>
            <a:r>
              <a:rPr dirty="0"/>
              <a:t>Ama</a:t>
            </a:r>
            <a:r>
              <a:rPr spc="-15" dirty="0"/>
              <a:t> </a:t>
            </a:r>
            <a:r>
              <a:rPr dirty="0"/>
              <a:t>la</a:t>
            </a:r>
            <a:r>
              <a:rPr spc="-20" dirty="0"/>
              <a:t> </a:t>
            </a:r>
            <a:r>
              <a:rPr spc="-10" dirty="0"/>
              <a:t>vita”</a:t>
            </a:r>
            <a:endParaRPr sz="1800"/>
          </a:p>
        </p:txBody>
      </p:sp>
      <p:sp>
        <p:nvSpPr>
          <p:cNvPr id="3" name="object 3"/>
          <p:cNvSpPr txBox="1"/>
          <p:nvPr/>
        </p:nvSpPr>
        <p:spPr>
          <a:xfrm>
            <a:off x="1869694" y="300939"/>
            <a:ext cx="4201160" cy="6366510"/>
          </a:xfrm>
          <a:prstGeom prst="rect">
            <a:avLst/>
          </a:prstGeom>
        </p:spPr>
        <p:txBody>
          <a:bodyPr vert="horz" wrap="square" lIns="0" tIns="12065" rIns="0" bIns="0" rtlCol="0">
            <a:spAutoFit/>
          </a:bodyPr>
          <a:lstStyle/>
          <a:p>
            <a:pPr marL="12700">
              <a:lnSpc>
                <a:spcPct val="100000"/>
              </a:lnSpc>
              <a:spcBef>
                <a:spcPts val="95"/>
              </a:spcBef>
            </a:pPr>
            <a:r>
              <a:rPr sz="1600" dirty="0">
                <a:solidFill>
                  <a:srgbClr val="212121"/>
                </a:solidFill>
                <a:latin typeface="Georgia"/>
                <a:cs typeface="Georgia"/>
              </a:rPr>
              <a:t>Ama</a:t>
            </a:r>
            <a:r>
              <a:rPr sz="1600" spc="-20" dirty="0">
                <a:solidFill>
                  <a:srgbClr val="212121"/>
                </a:solidFill>
                <a:latin typeface="Georgia"/>
                <a:cs typeface="Georgia"/>
              </a:rPr>
              <a:t> </a:t>
            </a:r>
            <a:r>
              <a:rPr sz="1600" dirty="0">
                <a:solidFill>
                  <a:srgbClr val="212121"/>
                </a:solidFill>
                <a:latin typeface="Georgia"/>
                <a:cs typeface="Georgia"/>
              </a:rPr>
              <a:t>la</a:t>
            </a:r>
            <a:r>
              <a:rPr sz="1600" spc="-20" dirty="0">
                <a:solidFill>
                  <a:srgbClr val="212121"/>
                </a:solidFill>
                <a:latin typeface="Georgia"/>
                <a:cs typeface="Georgia"/>
              </a:rPr>
              <a:t> </a:t>
            </a:r>
            <a:r>
              <a:rPr sz="1600" dirty="0">
                <a:solidFill>
                  <a:srgbClr val="212121"/>
                </a:solidFill>
                <a:latin typeface="Georgia"/>
                <a:cs typeface="Georgia"/>
              </a:rPr>
              <a:t>vita</a:t>
            </a:r>
            <a:r>
              <a:rPr sz="1600" spc="-20" dirty="0">
                <a:solidFill>
                  <a:srgbClr val="212121"/>
                </a:solidFill>
                <a:latin typeface="Georgia"/>
                <a:cs typeface="Georgia"/>
              </a:rPr>
              <a:t> </a:t>
            </a:r>
            <a:r>
              <a:rPr sz="1600" dirty="0">
                <a:solidFill>
                  <a:srgbClr val="212121"/>
                </a:solidFill>
                <a:latin typeface="Georgia"/>
                <a:cs typeface="Georgia"/>
              </a:rPr>
              <a:t>così</a:t>
            </a:r>
            <a:r>
              <a:rPr sz="1600" spc="-30" dirty="0">
                <a:solidFill>
                  <a:srgbClr val="212121"/>
                </a:solidFill>
                <a:latin typeface="Georgia"/>
                <a:cs typeface="Georgia"/>
              </a:rPr>
              <a:t> </a:t>
            </a:r>
            <a:r>
              <a:rPr sz="1600" spc="-10" dirty="0">
                <a:solidFill>
                  <a:srgbClr val="212121"/>
                </a:solidFill>
                <a:latin typeface="Georgia"/>
                <a:cs typeface="Georgia"/>
              </a:rPr>
              <a:t>com’è.</a:t>
            </a:r>
            <a:endParaRPr sz="1600">
              <a:latin typeface="Georgia"/>
              <a:cs typeface="Georgia"/>
            </a:endParaRPr>
          </a:p>
          <a:p>
            <a:pPr marL="12700">
              <a:lnSpc>
                <a:spcPct val="100000"/>
              </a:lnSpc>
              <a:spcBef>
                <a:spcPts val="5"/>
              </a:spcBef>
            </a:pPr>
            <a:r>
              <a:rPr sz="1600" dirty="0">
                <a:solidFill>
                  <a:srgbClr val="212121"/>
                </a:solidFill>
                <a:latin typeface="Georgia"/>
                <a:cs typeface="Georgia"/>
              </a:rPr>
              <a:t>Amala</a:t>
            </a:r>
            <a:r>
              <a:rPr sz="1600" spc="-45" dirty="0">
                <a:solidFill>
                  <a:srgbClr val="212121"/>
                </a:solidFill>
                <a:latin typeface="Georgia"/>
                <a:cs typeface="Georgia"/>
              </a:rPr>
              <a:t> </a:t>
            </a:r>
            <a:r>
              <a:rPr sz="1600" dirty="0">
                <a:solidFill>
                  <a:srgbClr val="212121"/>
                </a:solidFill>
                <a:latin typeface="Georgia"/>
                <a:cs typeface="Georgia"/>
              </a:rPr>
              <a:t>pienamente,</a:t>
            </a:r>
            <a:r>
              <a:rPr sz="1600" spc="-40" dirty="0">
                <a:solidFill>
                  <a:srgbClr val="212121"/>
                </a:solidFill>
                <a:latin typeface="Georgia"/>
                <a:cs typeface="Georgia"/>
              </a:rPr>
              <a:t> </a:t>
            </a:r>
            <a:r>
              <a:rPr sz="1600" dirty="0">
                <a:solidFill>
                  <a:srgbClr val="212121"/>
                </a:solidFill>
                <a:latin typeface="Georgia"/>
                <a:cs typeface="Georgia"/>
              </a:rPr>
              <a:t>senza</a:t>
            </a:r>
            <a:r>
              <a:rPr sz="1600" spc="-50" dirty="0">
                <a:solidFill>
                  <a:srgbClr val="212121"/>
                </a:solidFill>
                <a:latin typeface="Georgia"/>
                <a:cs typeface="Georgia"/>
              </a:rPr>
              <a:t> </a:t>
            </a:r>
            <a:r>
              <a:rPr sz="1600" spc="-10" dirty="0">
                <a:solidFill>
                  <a:srgbClr val="212121"/>
                </a:solidFill>
                <a:latin typeface="Georgia"/>
                <a:cs typeface="Georgia"/>
              </a:rPr>
              <a:t>pretese;</a:t>
            </a:r>
            <a:endParaRPr sz="1600">
              <a:latin typeface="Georgia"/>
              <a:cs typeface="Georgia"/>
            </a:endParaRPr>
          </a:p>
          <a:p>
            <a:pPr marL="12700" marR="267335">
              <a:lnSpc>
                <a:spcPct val="100000"/>
              </a:lnSpc>
            </a:pPr>
            <a:r>
              <a:rPr sz="1600" dirty="0">
                <a:solidFill>
                  <a:srgbClr val="212121"/>
                </a:solidFill>
                <a:latin typeface="Georgia"/>
                <a:cs typeface="Georgia"/>
              </a:rPr>
              <a:t>amala quando ti</a:t>
            </a:r>
            <a:r>
              <a:rPr sz="1600" spc="-30" dirty="0">
                <a:solidFill>
                  <a:srgbClr val="212121"/>
                </a:solidFill>
                <a:latin typeface="Georgia"/>
                <a:cs typeface="Georgia"/>
              </a:rPr>
              <a:t> </a:t>
            </a:r>
            <a:r>
              <a:rPr sz="1600" dirty="0">
                <a:solidFill>
                  <a:srgbClr val="212121"/>
                </a:solidFill>
                <a:latin typeface="Georgia"/>
                <a:cs typeface="Georgia"/>
              </a:rPr>
              <a:t>amano</a:t>
            </a:r>
            <a:r>
              <a:rPr sz="1600" spc="-10" dirty="0">
                <a:solidFill>
                  <a:srgbClr val="212121"/>
                </a:solidFill>
                <a:latin typeface="Georgia"/>
                <a:cs typeface="Georgia"/>
              </a:rPr>
              <a:t> </a:t>
            </a:r>
            <a:r>
              <a:rPr sz="1600" dirty="0">
                <a:solidFill>
                  <a:srgbClr val="212121"/>
                </a:solidFill>
                <a:latin typeface="Georgia"/>
                <a:cs typeface="Georgia"/>
              </a:rPr>
              <a:t>o</a:t>
            </a:r>
            <a:r>
              <a:rPr sz="1600" spc="-40" dirty="0">
                <a:solidFill>
                  <a:srgbClr val="212121"/>
                </a:solidFill>
                <a:latin typeface="Georgia"/>
                <a:cs typeface="Georgia"/>
              </a:rPr>
              <a:t> </a:t>
            </a:r>
            <a:r>
              <a:rPr sz="1600" dirty="0">
                <a:solidFill>
                  <a:srgbClr val="212121"/>
                </a:solidFill>
                <a:latin typeface="Georgia"/>
                <a:cs typeface="Georgia"/>
              </a:rPr>
              <a:t>quando</a:t>
            </a:r>
            <a:r>
              <a:rPr sz="1600" spc="-5" dirty="0">
                <a:solidFill>
                  <a:srgbClr val="212121"/>
                </a:solidFill>
                <a:latin typeface="Georgia"/>
                <a:cs typeface="Georgia"/>
              </a:rPr>
              <a:t> </a:t>
            </a:r>
            <a:r>
              <a:rPr sz="1600" dirty="0">
                <a:solidFill>
                  <a:srgbClr val="212121"/>
                </a:solidFill>
                <a:latin typeface="Georgia"/>
                <a:cs typeface="Georgia"/>
              </a:rPr>
              <a:t>ti</a:t>
            </a:r>
            <a:r>
              <a:rPr sz="1600" spc="-30" dirty="0">
                <a:solidFill>
                  <a:srgbClr val="212121"/>
                </a:solidFill>
                <a:latin typeface="Georgia"/>
                <a:cs typeface="Georgia"/>
              </a:rPr>
              <a:t> </a:t>
            </a:r>
            <a:r>
              <a:rPr sz="1600" spc="-10" dirty="0">
                <a:solidFill>
                  <a:srgbClr val="212121"/>
                </a:solidFill>
                <a:latin typeface="Georgia"/>
                <a:cs typeface="Georgia"/>
              </a:rPr>
              <a:t>odiano, </a:t>
            </a:r>
            <a:r>
              <a:rPr sz="1600" dirty="0">
                <a:solidFill>
                  <a:srgbClr val="212121"/>
                </a:solidFill>
                <a:latin typeface="Georgia"/>
                <a:cs typeface="Georgia"/>
              </a:rPr>
              <a:t>amala</a:t>
            </a:r>
            <a:r>
              <a:rPr sz="1600" spc="-10" dirty="0">
                <a:solidFill>
                  <a:srgbClr val="212121"/>
                </a:solidFill>
                <a:latin typeface="Georgia"/>
                <a:cs typeface="Georgia"/>
              </a:rPr>
              <a:t> </a:t>
            </a:r>
            <a:r>
              <a:rPr sz="1600" dirty="0">
                <a:solidFill>
                  <a:srgbClr val="212121"/>
                </a:solidFill>
                <a:latin typeface="Georgia"/>
                <a:cs typeface="Georgia"/>
              </a:rPr>
              <a:t>quando</a:t>
            </a:r>
            <a:r>
              <a:rPr sz="1600" spc="-15" dirty="0">
                <a:solidFill>
                  <a:srgbClr val="212121"/>
                </a:solidFill>
                <a:latin typeface="Georgia"/>
                <a:cs typeface="Georgia"/>
              </a:rPr>
              <a:t> </a:t>
            </a:r>
            <a:r>
              <a:rPr sz="1600" dirty="0">
                <a:solidFill>
                  <a:srgbClr val="212121"/>
                </a:solidFill>
                <a:latin typeface="Georgia"/>
                <a:cs typeface="Georgia"/>
              </a:rPr>
              <a:t>nessuno</a:t>
            </a:r>
            <a:r>
              <a:rPr sz="1600" spc="-25" dirty="0">
                <a:solidFill>
                  <a:srgbClr val="212121"/>
                </a:solidFill>
                <a:latin typeface="Georgia"/>
                <a:cs typeface="Georgia"/>
              </a:rPr>
              <a:t> </a:t>
            </a:r>
            <a:r>
              <a:rPr sz="1600" dirty="0">
                <a:solidFill>
                  <a:srgbClr val="212121"/>
                </a:solidFill>
                <a:latin typeface="Georgia"/>
                <a:cs typeface="Georgia"/>
              </a:rPr>
              <a:t>ti</a:t>
            </a:r>
            <a:r>
              <a:rPr sz="1600" spc="-45" dirty="0">
                <a:solidFill>
                  <a:srgbClr val="212121"/>
                </a:solidFill>
                <a:latin typeface="Georgia"/>
                <a:cs typeface="Georgia"/>
              </a:rPr>
              <a:t> </a:t>
            </a:r>
            <a:r>
              <a:rPr sz="1600" spc="-10" dirty="0">
                <a:solidFill>
                  <a:srgbClr val="212121"/>
                </a:solidFill>
                <a:latin typeface="Georgia"/>
                <a:cs typeface="Georgia"/>
              </a:rPr>
              <a:t>capisce,</a:t>
            </a:r>
            <a:endParaRPr sz="1600">
              <a:latin typeface="Georgia"/>
              <a:cs typeface="Georgia"/>
            </a:endParaRPr>
          </a:p>
          <a:p>
            <a:pPr marL="12700">
              <a:lnSpc>
                <a:spcPct val="100000"/>
              </a:lnSpc>
            </a:pPr>
            <a:r>
              <a:rPr sz="1600" dirty="0">
                <a:solidFill>
                  <a:srgbClr val="212121"/>
                </a:solidFill>
                <a:latin typeface="Georgia"/>
                <a:cs typeface="Georgia"/>
              </a:rPr>
              <a:t>o</a:t>
            </a:r>
            <a:r>
              <a:rPr sz="1600" spc="-35" dirty="0">
                <a:solidFill>
                  <a:srgbClr val="212121"/>
                </a:solidFill>
                <a:latin typeface="Georgia"/>
                <a:cs typeface="Georgia"/>
              </a:rPr>
              <a:t> </a:t>
            </a:r>
            <a:r>
              <a:rPr sz="1600" dirty="0">
                <a:solidFill>
                  <a:srgbClr val="212121"/>
                </a:solidFill>
                <a:latin typeface="Georgia"/>
                <a:cs typeface="Georgia"/>
              </a:rPr>
              <a:t>quando tutti</a:t>
            </a:r>
            <a:r>
              <a:rPr sz="1600" spc="-20" dirty="0">
                <a:solidFill>
                  <a:srgbClr val="212121"/>
                </a:solidFill>
                <a:latin typeface="Georgia"/>
                <a:cs typeface="Georgia"/>
              </a:rPr>
              <a:t> </a:t>
            </a:r>
            <a:r>
              <a:rPr sz="1600" dirty="0">
                <a:solidFill>
                  <a:srgbClr val="212121"/>
                </a:solidFill>
                <a:latin typeface="Georgia"/>
                <a:cs typeface="Georgia"/>
              </a:rPr>
              <a:t>ti</a:t>
            </a:r>
            <a:r>
              <a:rPr sz="1600" spc="-25" dirty="0">
                <a:solidFill>
                  <a:srgbClr val="212121"/>
                </a:solidFill>
                <a:latin typeface="Georgia"/>
                <a:cs typeface="Georgia"/>
              </a:rPr>
              <a:t> </a:t>
            </a:r>
            <a:r>
              <a:rPr sz="1600" spc="-10" dirty="0">
                <a:solidFill>
                  <a:srgbClr val="212121"/>
                </a:solidFill>
                <a:latin typeface="Georgia"/>
                <a:cs typeface="Georgia"/>
              </a:rPr>
              <a:t>comprendono.</a:t>
            </a:r>
            <a:endParaRPr sz="1600">
              <a:latin typeface="Georgia"/>
              <a:cs typeface="Georgia"/>
            </a:endParaRPr>
          </a:p>
          <a:p>
            <a:pPr marL="12700">
              <a:lnSpc>
                <a:spcPct val="100000"/>
              </a:lnSpc>
            </a:pPr>
            <a:r>
              <a:rPr sz="1600" dirty="0">
                <a:solidFill>
                  <a:srgbClr val="212121"/>
                </a:solidFill>
                <a:latin typeface="Georgia"/>
                <a:cs typeface="Georgia"/>
              </a:rPr>
              <a:t>Amala</a:t>
            </a:r>
            <a:r>
              <a:rPr sz="1600" spc="-10" dirty="0">
                <a:solidFill>
                  <a:srgbClr val="212121"/>
                </a:solidFill>
                <a:latin typeface="Georgia"/>
                <a:cs typeface="Georgia"/>
              </a:rPr>
              <a:t> </a:t>
            </a:r>
            <a:r>
              <a:rPr sz="1600" dirty="0">
                <a:solidFill>
                  <a:srgbClr val="212121"/>
                </a:solidFill>
                <a:latin typeface="Georgia"/>
                <a:cs typeface="Georgia"/>
              </a:rPr>
              <a:t>quando</a:t>
            </a:r>
            <a:r>
              <a:rPr sz="1600" spc="-15" dirty="0">
                <a:solidFill>
                  <a:srgbClr val="212121"/>
                </a:solidFill>
                <a:latin typeface="Georgia"/>
                <a:cs typeface="Georgia"/>
              </a:rPr>
              <a:t> </a:t>
            </a:r>
            <a:r>
              <a:rPr sz="1600" dirty="0">
                <a:solidFill>
                  <a:srgbClr val="212121"/>
                </a:solidFill>
                <a:latin typeface="Georgia"/>
                <a:cs typeface="Georgia"/>
              </a:rPr>
              <a:t>tutti</a:t>
            </a:r>
            <a:r>
              <a:rPr sz="1600" spc="-50" dirty="0">
                <a:solidFill>
                  <a:srgbClr val="212121"/>
                </a:solidFill>
                <a:latin typeface="Georgia"/>
                <a:cs typeface="Georgia"/>
              </a:rPr>
              <a:t> </a:t>
            </a:r>
            <a:r>
              <a:rPr sz="1600" dirty="0">
                <a:solidFill>
                  <a:srgbClr val="212121"/>
                </a:solidFill>
                <a:latin typeface="Georgia"/>
                <a:cs typeface="Georgia"/>
              </a:rPr>
              <a:t>ti</a:t>
            </a:r>
            <a:r>
              <a:rPr sz="1600" spc="-35" dirty="0">
                <a:solidFill>
                  <a:srgbClr val="212121"/>
                </a:solidFill>
                <a:latin typeface="Georgia"/>
                <a:cs typeface="Georgia"/>
              </a:rPr>
              <a:t> </a:t>
            </a:r>
            <a:r>
              <a:rPr sz="1600" spc="-10" dirty="0">
                <a:solidFill>
                  <a:srgbClr val="212121"/>
                </a:solidFill>
                <a:latin typeface="Georgia"/>
                <a:cs typeface="Georgia"/>
              </a:rPr>
              <a:t>abbandonano,</a:t>
            </a:r>
            <a:endParaRPr sz="1600">
              <a:latin typeface="Georgia"/>
              <a:cs typeface="Georgia"/>
            </a:endParaRPr>
          </a:p>
          <a:p>
            <a:pPr marL="12700" marR="1259840">
              <a:lnSpc>
                <a:spcPct val="100000"/>
              </a:lnSpc>
            </a:pPr>
            <a:r>
              <a:rPr sz="1600" dirty="0">
                <a:solidFill>
                  <a:srgbClr val="212121"/>
                </a:solidFill>
                <a:latin typeface="Georgia"/>
                <a:cs typeface="Georgia"/>
              </a:rPr>
              <a:t>o</a:t>
            </a:r>
            <a:r>
              <a:rPr sz="1600" spc="-45" dirty="0">
                <a:solidFill>
                  <a:srgbClr val="212121"/>
                </a:solidFill>
                <a:latin typeface="Georgia"/>
                <a:cs typeface="Georgia"/>
              </a:rPr>
              <a:t> </a:t>
            </a:r>
            <a:r>
              <a:rPr sz="1600" dirty="0">
                <a:solidFill>
                  <a:srgbClr val="212121"/>
                </a:solidFill>
                <a:latin typeface="Georgia"/>
                <a:cs typeface="Georgia"/>
              </a:rPr>
              <a:t>quando</a:t>
            </a:r>
            <a:r>
              <a:rPr sz="1600" spc="-5" dirty="0">
                <a:solidFill>
                  <a:srgbClr val="212121"/>
                </a:solidFill>
                <a:latin typeface="Georgia"/>
                <a:cs typeface="Georgia"/>
              </a:rPr>
              <a:t> </a:t>
            </a:r>
            <a:r>
              <a:rPr sz="1600" dirty="0">
                <a:solidFill>
                  <a:srgbClr val="212121"/>
                </a:solidFill>
                <a:latin typeface="Georgia"/>
                <a:cs typeface="Georgia"/>
              </a:rPr>
              <a:t>ti</a:t>
            </a:r>
            <a:r>
              <a:rPr sz="1600" spc="-35" dirty="0">
                <a:solidFill>
                  <a:srgbClr val="212121"/>
                </a:solidFill>
                <a:latin typeface="Georgia"/>
                <a:cs typeface="Georgia"/>
              </a:rPr>
              <a:t> </a:t>
            </a:r>
            <a:r>
              <a:rPr sz="1600" dirty="0">
                <a:solidFill>
                  <a:srgbClr val="212121"/>
                </a:solidFill>
                <a:latin typeface="Georgia"/>
                <a:cs typeface="Georgia"/>
              </a:rPr>
              <a:t>esaltano come</a:t>
            </a:r>
            <a:r>
              <a:rPr sz="1600" spc="-30" dirty="0">
                <a:solidFill>
                  <a:srgbClr val="212121"/>
                </a:solidFill>
                <a:latin typeface="Georgia"/>
                <a:cs typeface="Georgia"/>
              </a:rPr>
              <a:t> </a:t>
            </a:r>
            <a:r>
              <a:rPr sz="1600" dirty="0">
                <a:solidFill>
                  <a:srgbClr val="212121"/>
                </a:solidFill>
                <a:latin typeface="Georgia"/>
                <a:cs typeface="Georgia"/>
              </a:rPr>
              <a:t>un</a:t>
            </a:r>
            <a:r>
              <a:rPr sz="1600" spc="-25" dirty="0">
                <a:solidFill>
                  <a:srgbClr val="212121"/>
                </a:solidFill>
                <a:latin typeface="Georgia"/>
                <a:cs typeface="Georgia"/>
              </a:rPr>
              <a:t> re. </a:t>
            </a:r>
            <a:r>
              <a:rPr sz="1600" dirty="0">
                <a:solidFill>
                  <a:srgbClr val="212121"/>
                </a:solidFill>
                <a:latin typeface="Georgia"/>
                <a:cs typeface="Georgia"/>
              </a:rPr>
              <a:t>Amala</a:t>
            </a:r>
            <a:r>
              <a:rPr sz="1600" spc="-15" dirty="0">
                <a:solidFill>
                  <a:srgbClr val="212121"/>
                </a:solidFill>
                <a:latin typeface="Georgia"/>
                <a:cs typeface="Georgia"/>
              </a:rPr>
              <a:t> </a:t>
            </a:r>
            <a:r>
              <a:rPr sz="1600" dirty="0">
                <a:solidFill>
                  <a:srgbClr val="212121"/>
                </a:solidFill>
                <a:latin typeface="Georgia"/>
                <a:cs typeface="Georgia"/>
              </a:rPr>
              <a:t>quando</a:t>
            </a:r>
            <a:r>
              <a:rPr sz="1600" spc="-15" dirty="0">
                <a:solidFill>
                  <a:srgbClr val="212121"/>
                </a:solidFill>
                <a:latin typeface="Georgia"/>
                <a:cs typeface="Georgia"/>
              </a:rPr>
              <a:t> </a:t>
            </a:r>
            <a:r>
              <a:rPr sz="1600" dirty="0">
                <a:solidFill>
                  <a:srgbClr val="212121"/>
                </a:solidFill>
                <a:latin typeface="Georgia"/>
                <a:cs typeface="Georgia"/>
              </a:rPr>
              <a:t>ti</a:t>
            </a:r>
            <a:r>
              <a:rPr sz="1600" spc="-50" dirty="0">
                <a:solidFill>
                  <a:srgbClr val="212121"/>
                </a:solidFill>
                <a:latin typeface="Georgia"/>
                <a:cs typeface="Georgia"/>
              </a:rPr>
              <a:t> </a:t>
            </a:r>
            <a:r>
              <a:rPr sz="1600" dirty="0">
                <a:solidFill>
                  <a:srgbClr val="212121"/>
                </a:solidFill>
                <a:latin typeface="Georgia"/>
                <a:cs typeface="Georgia"/>
              </a:rPr>
              <a:t>rubano</a:t>
            </a:r>
            <a:r>
              <a:rPr sz="1600" spc="-15" dirty="0">
                <a:solidFill>
                  <a:srgbClr val="212121"/>
                </a:solidFill>
                <a:latin typeface="Georgia"/>
                <a:cs typeface="Georgia"/>
              </a:rPr>
              <a:t> </a:t>
            </a:r>
            <a:r>
              <a:rPr sz="1600" spc="-10" dirty="0">
                <a:solidFill>
                  <a:srgbClr val="212121"/>
                </a:solidFill>
                <a:latin typeface="Georgia"/>
                <a:cs typeface="Georgia"/>
              </a:rPr>
              <a:t>tutto,</a:t>
            </a:r>
            <a:endParaRPr sz="1600">
              <a:latin typeface="Georgia"/>
              <a:cs typeface="Georgia"/>
            </a:endParaRPr>
          </a:p>
          <a:p>
            <a:pPr marL="12700">
              <a:lnSpc>
                <a:spcPct val="100000"/>
              </a:lnSpc>
            </a:pPr>
            <a:r>
              <a:rPr sz="1600" dirty="0">
                <a:solidFill>
                  <a:srgbClr val="212121"/>
                </a:solidFill>
                <a:latin typeface="Georgia"/>
                <a:cs typeface="Georgia"/>
              </a:rPr>
              <a:t>o</a:t>
            </a:r>
            <a:r>
              <a:rPr sz="1600" spc="-30" dirty="0">
                <a:solidFill>
                  <a:srgbClr val="212121"/>
                </a:solidFill>
                <a:latin typeface="Georgia"/>
                <a:cs typeface="Georgia"/>
              </a:rPr>
              <a:t> </a:t>
            </a:r>
            <a:r>
              <a:rPr sz="1600" dirty="0">
                <a:solidFill>
                  <a:srgbClr val="212121"/>
                </a:solidFill>
                <a:latin typeface="Georgia"/>
                <a:cs typeface="Georgia"/>
              </a:rPr>
              <a:t>quando</a:t>
            </a:r>
            <a:r>
              <a:rPr sz="1600" spc="5" dirty="0">
                <a:solidFill>
                  <a:srgbClr val="212121"/>
                </a:solidFill>
                <a:latin typeface="Georgia"/>
                <a:cs typeface="Georgia"/>
              </a:rPr>
              <a:t> </a:t>
            </a:r>
            <a:r>
              <a:rPr sz="1600" dirty="0">
                <a:solidFill>
                  <a:srgbClr val="212121"/>
                </a:solidFill>
                <a:latin typeface="Georgia"/>
                <a:cs typeface="Georgia"/>
              </a:rPr>
              <a:t>te</a:t>
            </a:r>
            <a:r>
              <a:rPr sz="1600" spc="-20" dirty="0">
                <a:solidFill>
                  <a:srgbClr val="212121"/>
                </a:solidFill>
                <a:latin typeface="Georgia"/>
                <a:cs typeface="Georgia"/>
              </a:rPr>
              <a:t> </a:t>
            </a:r>
            <a:r>
              <a:rPr sz="1600" dirty="0">
                <a:solidFill>
                  <a:srgbClr val="212121"/>
                </a:solidFill>
                <a:latin typeface="Georgia"/>
                <a:cs typeface="Georgia"/>
              </a:rPr>
              <a:t>lo</a:t>
            </a:r>
            <a:r>
              <a:rPr sz="1600" spc="-15" dirty="0">
                <a:solidFill>
                  <a:srgbClr val="212121"/>
                </a:solidFill>
                <a:latin typeface="Georgia"/>
                <a:cs typeface="Georgia"/>
              </a:rPr>
              <a:t> </a:t>
            </a:r>
            <a:r>
              <a:rPr sz="1600" spc="-10" dirty="0">
                <a:solidFill>
                  <a:srgbClr val="212121"/>
                </a:solidFill>
                <a:latin typeface="Georgia"/>
                <a:cs typeface="Georgia"/>
              </a:rPr>
              <a:t>regalano.</a:t>
            </a:r>
            <a:endParaRPr sz="1600">
              <a:latin typeface="Georgia"/>
              <a:cs typeface="Georgia"/>
            </a:endParaRPr>
          </a:p>
          <a:p>
            <a:pPr marL="12700">
              <a:lnSpc>
                <a:spcPct val="100000"/>
              </a:lnSpc>
            </a:pPr>
            <a:r>
              <a:rPr sz="1600" dirty="0">
                <a:solidFill>
                  <a:srgbClr val="212121"/>
                </a:solidFill>
                <a:latin typeface="Georgia"/>
                <a:cs typeface="Georgia"/>
              </a:rPr>
              <a:t>Amala</a:t>
            </a:r>
            <a:r>
              <a:rPr sz="1600" spc="-10" dirty="0">
                <a:solidFill>
                  <a:srgbClr val="212121"/>
                </a:solidFill>
                <a:latin typeface="Georgia"/>
                <a:cs typeface="Georgia"/>
              </a:rPr>
              <a:t> </a:t>
            </a:r>
            <a:r>
              <a:rPr sz="1600" dirty="0">
                <a:solidFill>
                  <a:srgbClr val="212121"/>
                </a:solidFill>
                <a:latin typeface="Georgia"/>
                <a:cs typeface="Georgia"/>
              </a:rPr>
              <a:t>quando</a:t>
            </a:r>
            <a:r>
              <a:rPr sz="1600" spc="-10" dirty="0">
                <a:solidFill>
                  <a:srgbClr val="212121"/>
                </a:solidFill>
                <a:latin typeface="Georgia"/>
                <a:cs typeface="Georgia"/>
              </a:rPr>
              <a:t> </a:t>
            </a:r>
            <a:r>
              <a:rPr sz="1600" dirty="0">
                <a:solidFill>
                  <a:srgbClr val="212121"/>
                </a:solidFill>
                <a:latin typeface="Georgia"/>
                <a:cs typeface="Georgia"/>
              </a:rPr>
              <a:t>ha</a:t>
            </a:r>
            <a:r>
              <a:rPr sz="1600" spc="-30" dirty="0">
                <a:solidFill>
                  <a:srgbClr val="212121"/>
                </a:solidFill>
                <a:latin typeface="Georgia"/>
                <a:cs typeface="Georgia"/>
              </a:rPr>
              <a:t> </a:t>
            </a:r>
            <a:r>
              <a:rPr sz="1600" spc="-10" dirty="0">
                <a:solidFill>
                  <a:srgbClr val="212121"/>
                </a:solidFill>
                <a:latin typeface="Georgia"/>
                <a:cs typeface="Georgia"/>
              </a:rPr>
              <a:t>senso</a:t>
            </a:r>
            <a:endParaRPr sz="1600">
              <a:latin typeface="Georgia"/>
              <a:cs typeface="Georgia"/>
            </a:endParaRPr>
          </a:p>
          <a:p>
            <a:pPr marL="12700">
              <a:lnSpc>
                <a:spcPct val="100000"/>
              </a:lnSpc>
            </a:pPr>
            <a:r>
              <a:rPr sz="1600" dirty="0">
                <a:solidFill>
                  <a:srgbClr val="212121"/>
                </a:solidFill>
                <a:latin typeface="Georgia"/>
                <a:cs typeface="Georgia"/>
              </a:rPr>
              <a:t>o</a:t>
            </a:r>
            <a:r>
              <a:rPr sz="1600" spc="-55" dirty="0">
                <a:solidFill>
                  <a:srgbClr val="212121"/>
                </a:solidFill>
                <a:latin typeface="Georgia"/>
                <a:cs typeface="Georgia"/>
              </a:rPr>
              <a:t> </a:t>
            </a:r>
            <a:r>
              <a:rPr sz="1600" dirty="0">
                <a:solidFill>
                  <a:srgbClr val="212121"/>
                </a:solidFill>
                <a:latin typeface="Georgia"/>
                <a:cs typeface="Georgia"/>
              </a:rPr>
              <a:t>quando</a:t>
            </a:r>
            <a:r>
              <a:rPr sz="1600" spc="-25" dirty="0">
                <a:solidFill>
                  <a:srgbClr val="212121"/>
                </a:solidFill>
                <a:latin typeface="Georgia"/>
                <a:cs typeface="Georgia"/>
              </a:rPr>
              <a:t> </a:t>
            </a:r>
            <a:r>
              <a:rPr sz="1600" dirty="0">
                <a:solidFill>
                  <a:srgbClr val="212121"/>
                </a:solidFill>
                <a:latin typeface="Georgia"/>
                <a:cs typeface="Georgia"/>
              </a:rPr>
              <a:t>sembra</a:t>
            </a:r>
            <a:r>
              <a:rPr sz="1600" spc="-15" dirty="0">
                <a:solidFill>
                  <a:srgbClr val="212121"/>
                </a:solidFill>
                <a:latin typeface="Georgia"/>
                <a:cs typeface="Georgia"/>
              </a:rPr>
              <a:t> </a:t>
            </a:r>
            <a:r>
              <a:rPr sz="1600" dirty="0">
                <a:solidFill>
                  <a:srgbClr val="212121"/>
                </a:solidFill>
                <a:latin typeface="Georgia"/>
                <a:cs typeface="Georgia"/>
              </a:rPr>
              <a:t>non</a:t>
            </a:r>
            <a:r>
              <a:rPr sz="1600" spc="-40" dirty="0">
                <a:solidFill>
                  <a:srgbClr val="212121"/>
                </a:solidFill>
                <a:latin typeface="Georgia"/>
                <a:cs typeface="Georgia"/>
              </a:rPr>
              <a:t> </a:t>
            </a:r>
            <a:r>
              <a:rPr sz="1600" dirty="0">
                <a:solidFill>
                  <a:srgbClr val="212121"/>
                </a:solidFill>
                <a:latin typeface="Georgia"/>
                <a:cs typeface="Georgia"/>
              </a:rPr>
              <a:t>averlo</a:t>
            </a:r>
            <a:r>
              <a:rPr sz="1600" spc="-35" dirty="0">
                <a:solidFill>
                  <a:srgbClr val="212121"/>
                </a:solidFill>
                <a:latin typeface="Georgia"/>
                <a:cs typeface="Georgia"/>
              </a:rPr>
              <a:t> </a:t>
            </a:r>
            <a:r>
              <a:rPr sz="1600" dirty="0">
                <a:solidFill>
                  <a:srgbClr val="212121"/>
                </a:solidFill>
                <a:latin typeface="Georgia"/>
                <a:cs typeface="Georgia"/>
              </a:rPr>
              <a:t>nemmeno</a:t>
            </a:r>
            <a:r>
              <a:rPr sz="1600" spc="-10" dirty="0">
                <a:solidFill>
                  <a:srgbClr val="212121"/>
                </a:solidFill>
                <a:latin typeface="Georgia"/>
                <a:cs typeface="Georgia"/>
              </a:rPr>
              <a:t> </a:t>
            </a:r>
            <a:r>
              <a:rPr sz="1600" dirty="0">
                <a:solidFill>
                  <a:srgbClr val="212121"/>
                </a:solidFill>
                <a:latin typeface="Georgia"/>
                <a:cs typeface="Georgia"/>
              </a:rPr>
              <a:t>un</a:t>
            </a:r>
            <a:r>
              <a:rPr sz="1600" spc="-55" dirty="0">
                <a:solidFill>
                  <a:srgbClr val="212121"/>
                </a:solidFill>
                <a:latin typeface="Georgia"/>
                <a:cs typeface="Georgia"/>
              </a:rPr>
              <a:t> </a:t>
            </a:r>
            <a:r>
              <a:rPr sz="1600" spc="-20" dirty="0">
                <a:solidFill>
                  <a:srgbClr val="212121"/>
                </a:solidFill>
                <a:latin typeface="Georgia"/>
                <a:cs typeface="Georgia"/>
              </a:rPr>
              <a:t>po’.</a:t>
            </a:r>
            <a:endParaRPr sz="1600">
              <a:latin typeface="Georgia"/>
              <a:cs typeface="Georgia"/>
            </a:endParaRPr>
          </a:p>
          <a:p>
            <a:pPr marL="12700">
              <a:lnSpc>
                <a:spcPct val="100000"/>
              </a:lnSpc>
              <a:spcBef>
                <a:spcPts val="5"/>
              </a:spcBef>
            </a:pPr>
            <a:r>
              <a:rPr sz="1600" dirty="0">
                <a:solidFill>
                  <a:srgbClr val="212121"/>
                </a:solidFill>
                <a:latin typeface="Georgia"/>
                <a:cs typeface="Georgia"/>
              </a:rPr>
              <a:t>Amala</a:t>
            </a:r>
            <a:r>
              <a:rPr sz="1600" spc="-10" dirty="0">
                <a:solidFill>
                  <a:srgbClr val="212121"/>
                </a:solidFill>
                <a:latin typeface="Georgia"/>
                <a:cs typeface="Georgia"/>
              </a:rPr>
              <a:t> </a:t>
            </a:r>
            <a:r>
              <a:rPr sz="1600" dirty="0">
                <a:solidFill>
                  <a:srgbClr val="212121"/>
                </a:solidFill>
                <a:latin typeface="Georgia"/>
                <a:cs typeface="Georgia"/>
              </a:rPr>
              <a:t>nella</a:t>
            </a:r>
            <a:r>
              <a:rPr sz="1600" spc="-30" dirty="0">
                <a:solidFill>
                  <a:srgbClr val="212121"/>
                </a:solidFill>
                <a:latin typeface="Georgia"/>
                <a:cs typeface="Georgia"/>
              </a:rPr>
              <a:t> </a:t>
            </a:r>
            <a:r>
              <a:rPr sz="1600" dirty="0">
                <a:solidFill>
                  <a:srgbClr val="212121"/>
                </a:solidFill>
                <a:latin typeface="Georgia"/>
                <a:cs typeface="Georgia"/>
              </a:rPr>
              <a:t>piena</a:t>
            </a:r>
            <a:r>
              <a:rPr sz="1600" spc="-15" dirty="0">
                <a:solidFill>
                  <a:srgbClr val="212121"/>
                </a:solidFill>
                <a:latin typeface="Georgia"/>
                <a:cs typeface="Georgia"/>
              </a:rPr>
              <a:t> </a:t>
            </a:r>
            <a:r>
              <a:rPr sz="1600" spc="-10" dirty="0">
                <a:solidFill>
                  <a:srgbClr val="212121"/>
                </a:solidFill>
                <a:latin typeface="Georgia"/>
                <a:cs typeface="Georgia"/>
              </a:rPr>
              <a:t>felicità,</a:t>
            </a:r>
            <a:endParaRPr sz="1600">
              <a:latin typeface="Georgia"/>
              <a:cs typeface="Georgia"/>
            </a:endParaRPr>
          </a:p>
          <a:p>
            <a:pPr marL="12700" marR="1797050">
              <a:lnSpc>
                <a:spcPct val="100000"/>
              </a:lnSpc>
            </a:pPr>
            <a:r>
              <a:rPr sz="1600" dirty="0">
                <a:solidFill>
                  <a:srgbClr val="212121"/>
                </a:solidFill>
                <a:latin typeface="Georgia"/>
                <a:cs typeface="Georgia"/>
              </a:rPr>
              <a:t>o</a:t>
            </a:r>
            <a:r>
              <a:rPr sz="1600" spc="-55" dirty="0">
                <a:solidFill>
                  <a:srgbClr val="212121"/>
                </a:solidFill>
                <a:latin typeface="Georgia"/>
                <a:cs typeface="Georgia"/>
              </a:rPr>
              <a:t> </a:t>
            </a:r>
            <a:r>
              <a:rPr sz="1600" dirty="0">
                <a:solidFill>
                  <a:srgbClr val="212121"/>
                </a:solidFill>
                <a:latin typeface="Georgia"/>
                <a:cs typeface="Georgia"/>
              </a:rPr>
              <a:t>nella</a:t>
            </a:r>
            <a:r>
              <a:rPr sz="1600" spc="-30" dirty="0">
                <a:solidFill>
                  <a:srgbClr val="212121"/>
                </a:solidFill>
                <a:latin typeface="Georgia"/>
                <a:cs typeface="Georgia"/>
              </a:rPr>
              <a:t> </a:t>
            </a:r>
            <a:r>
              <a:rPr sz="1600" dirty="0">
                <a:solidFill>
                  <a:srgbClr val="212121"/>
                </a:solidFill>
                <a:latin typeface="Georgia"/>
                <a:cs typeface="Georgia"/>
              </a:rPr>
              <a:t>solitudine</a:t>
            </a:r>
            <a:r>
              <a:rPr sz="1600" spc="-15" dirty="0">
                <a:solidFill>
                  <a:srgbClr val="212121"/>
                </a:solidFill>
                <a:latin typeface="Georgia"/>
                <a:cs typeface="Georgia"/>
              </a:rPr>
              <a:t> </a:t>
            </a:r>
            <a:r>
              <a:rPr sz="1600" spc="-10" dirty="0">
                <a:solidFill>
                  <a:srgbClr val="212121"/>
                </a:solidFill>
                <a:latin typeface="Georgia"/>
                <a:cs typeface="Georgia"/>
              </a:rPr>
              <a:t>assoluta. </a:t>
            </a:r>
            <a:r>
              <a:rPr sz="1600" dirty="0">
                <a:solidFill>
                  <a:srgbClr val="212121"/>
                </a:solidFill>
                <a:latin typeface="Georgia"/>
                <a:cs typeface="Georgia"/>
              </a:rPr>
              <a:t>Amala</a:t>
            </a:r>
            <a:r>
              <a:rPr sz="1600" spc="-10" dirty="0">
                <a:solidFill>
                  <a:srgbClr val="212121"/>
                </a:solidFill>
                <a:latin typeface="Georgia"/>
                <a:cs typeface="Georgia"/>
              </a:rPr>
              <a:t> </a:t>
            </a:r>
            <a:r>
              <a:rPr sz="1600" dirty="0">
                <a:solidFill>
                  <a:srgbClr val="212121"/>
                </a:solidFill>
                <a:latin typeface="Georgia"/>
                <a:cs typeface="Georgia"/>
              </a:rPr>
              <a:t>quando</a:t>
            </a:r>
            <a:r>
              <a:rPr sz="1600" spc="-15" dirty="0">
                <a:solidFill>
                  <a:srgbClr val="212121"/>
                </a:solidFill>
                <a:latin typeface="Georgia"/>
                <a:cs typeface="Georgia"/>
              </a:rPr>
              <a:t> </a:t>
            </a:r>
            <a:r>
              <a:rPr sz="1600" dirty="0">
                <a:solidFill>
                  <a:srgbClr val="212121"/>
                </a:solidFill>
                <a:latin typeface="Georgia"/>
                <a:cs typeface="Georgia"/>
              </a:rPr>
              <a:t>sei</a:t>
            </a:r>
            <a:r>
              <a:rPr sz="1600" spc="-30" dirty="0">
                <a:solidFill>
                  <a:srgbClr val="212121"/>
                </a:solidFill>
                <a:latin typeface="Georgia"/>
                <a:cs typeface="Georgia"/>
              </a:rPr>
              <a:t> </a:t>
            </a:r>
            <a:r>
              <a:rPr sz="1600" spc="-10" dirty="0">
                <a:solidFill>
                  <a:srgbClr val="212121"/>
                </a:solidFill>
                <a:latin typeface="Georgia"/>
                <a:cs typeface="Georgia"/>
              </a:rPr>
              <a:t>forte,</a:t>
            </a:r>
            <a:endParaRPr sz="1600">
              <a:latin typeface="Georgia"/>
              <a:cs typeface="Georgia"/>
            </a:endParaRPr>
          </a:p>
          <a:p>
            <a:pPr marL="12700">
              <a:lnSpc>
                <a:spcPct val="100000"/>
              </a:lnSpc>
            </a:pPr>
            <a:r>
              <a:rPr sz="1600" dirty="0">
                <a:solidFill>
                  <a:srgbClr val="212121"/>
                </a:solidFill>
                <a:latin typeface="Georgia"/>
                <a:cs typeface="Georgia"/>
              </a:rPr>
              <a:t>o</a:t>
            </a:r>
            <a:r>
              <a:rPr sz="1600" spc="-40" dirty="0">
                <a:solidFill>
                  <a:srgbClr val="212121"/>
                </a:solidFill>
                <a:latin typeface="Georgia"/>
                <a:cs typeface="Georgia"/>
              </a:rPr>
              <a:t> </a:t>
            </a:r>
            <a:r>
              <a:rPr sz="1600" dirty="0">
                <a:solidFill>
                  <a:srgbClr val="212121"/>
                </a:solidFill>
                <a:latin typeface="Georgia"/>
                <a:cs typeface="Georgia"/>
              </a:rPr>
              <a:t>quando</a:t>
            </a:r>
            <a:r>
              <a:rPr sz="1600" spc="-5" dirty="0">
                <a:solidFill>
                  <a:srgbClr val="212121"/>
                </a:solidFill>
                <a:latin typeface="Georgia"/>
                <a:cs typeface="Georgia"/>
              </a:rPr>
              <a:t> </a:t>
            </a:r>
            <a:r>
              <a:rPr sz="1600" dirty="0">
                <a:solidFill>
                  <a:srgbClr val="212121"/>
                </a:solidFill>
                <a:latin typeface="Georgia"/>
                <a:cs typeface="Georgia"/>
              </a:rPr>
              <a:t>ti</a:t>
            </a:r>
            <a:r>
              <a:rPr sz="1600" spc="-25" dirty="0">
                <a:solidFill>
                  <a:srgbClr val="212121"/>
                </a:solidFill>
                <a:latin typeface="Georgia"/>
                <a:cs typeface="Georgia"/>
              </a:rPr>
              <a:t> </a:t>
            </a:r>
            <a:r>
              <a:rPr sz="1600" dirty="0">
                <a:solidFill>
                  <a:srgbClr val="212121"/>
                </a:solidFill>
                <a:latin typeface="Georgia"/>
                <a:cs typeface="Georgia"/>
              </a:rPr>
              <a:t>senti</a:t>
            </a:r>
            <a:r>
              <a:rPr sz="1600" spc="-15" dirty="0">
                <a:solidFill>
                  <a:srgbClr val="212121"/>
                </a:solidFill>
                <a:latin typeface="Georgia"/>
                <a:cs typeface="Georgia"/>
              </a:rPr>
              <a:t> </a:t>
            </a:r>
            <a:r>
              <a:rPr sz="1600" spc="-10" dirty="0">
                <a:solidFill>
                  <a:srgbClr val="212121"/>
                </a:solidFill>
                <a:latin typeface="Georgia"/>
                <a:cs typeface="Georgia"/>
              </a:rPr>
              <a:t>debole.</a:t>
            </a:r>
            <a:endParaRPr sz="1600">
              <a:latin typeface="Georgia"/>
              <a:cs typeface="Georgia"/>
            </a:endParaRPr>
          </a:p>
          <a:p>
            <a:pPr marL="12700">
              <a:lnSpc>
                <a:spcPct val="100000"/>
              </a:lnSpc>
            </a:pPr>
            <a:r>
              <a:rPr sz="1600" dirty="0">
                <a:solidFill>
                  <a:srgbClr val="212121"/>
                </a:solidFill>
                <a:latin typeface="Georgia"/>
                <a:cs typeface="Georgia"/>
              </a:rPr>
              <a:t>Amala</a:t>
            </a:r>
            <a:r>
              <a:rPr sz="1600" spc="-15" dirty="0">
                <a:solidFill>
                  <a:srgbClr val="212121"/>
                </a:solidFill>
                <a:latin typeface="Georgia"/>
                <a:cs typeface="Georgia"/>
              </a:rPr>
              <a:t> </a:t>
            </a:r>
            <a:r>
              <a:rPr sz="1600" dirty="0">
                <a:solidFill>
                  <a:srgbClr val="212121"/>
                </a:solidFill>
                <a:latin typeface="Georgia"/>
                <a:cs typeface="Georgia"/>
              </a:rPr>
              <a:t>quando</a:t>
            </a:r>
            <a:r>
              <a:rPr sz="1600" spc="-20" dirty="0">
                <a:solidFill>
                  <a:srgbClr val="212121"/>
                </a:solidFill>
                <a:latin typeface="Georgia"/>
                <a:cs typeface="Georgia"/>
              </a:rPr>
              <a:t> </a:t>
            </a:r>
            <a:r>
              <a:rPr sz="1600" dirty="0">
                <a:solidFill>
                  <a:srgbClr val="212121"/>
                </a:solidFill>
                <a:latin typeface="Georgia"/>
                <a:cs typeface="Georgia"/>
              </a:rPr>
              <a:t>hai</a:t>
            </a:r>
            <a:r>
              <a:rPr sz="1600" spc="-35" dirty="0">
                <a:solidFill>
                  <a:srgbClr val="212121"/>
                </a:solidFill>
                <a:latin typeface="Georgia"/>
                <a:cs typeface="Georgia"/>
              </a:rPr>
              <a:t> </a:t>
            </a:r>
            <a:r>
              <a:rPr sz="1600" spc="-10" dirty="0">
                <a:solidFill>
                  <a:srgbClr val="212121"/>
                </a:solidFill>
                <a:latin typeface="Georgia"/>
                <a:cs typeface="Georgia"/>
              </a:rPr>
              <a:t>paura,</a:t>
            </a:r>
            <a:endParaRPr sz="1600">
              <a:latin typeface="Georgia"/>
              <a:cs typeface="Georgia"/>
            </a:endParaRPr>
          </a:p>
          <a:p>
            <a:pPr marL="12700" marR="567690">
              <a:lnSpc>
                <a:spcPct val="100000"/>
              </a:lnSpc>
            </a:pPr>
            <a:r>
              <a:rPr sz="1600" dirty="0">
                <a:solidFill>
                  <a:srgbClr val="212121"/>
                </a:solidFill>
                <a:latin typeface="Georgia"/>
                <a:cs typeface="Georgia"/>
              </a:rPr>
              <a:t>o</a:t>
            </a:r>
            <a:r>
              <a:rPr sz="1600" spc="-40" dirty="0">
                <a:solidFill>
                  <a:srgbClr val="212121"/>
                </a:solidFill>
                <a:latin typeface="Georgia"/>
                <a:cs typeface="Georgia"/>
              </a:rPr>
              <a:t> </a:t>
            </a:r>
            <a:r>
              <a:rPr sz="1600" dirty="0">
                <a:solidFill>
                  <a:srgbClr val="212121"/>
                </a:solidFill>
                <a:latin typeface="Georgia"/>
                <a:cs typeface="Georgia"/>
              </a:rPr>
              <a:t>quando</a:t>
            </a:r>
            <a:r>
              <a:rPr sz="1600" spc="-5" dirty="0">
                <a:solidFill>
                  <a:srgbClr val="212121"/>
                </a:solidFill>
                <a:latin typeface="Georgia"/>
                <a:cs typeface="Georgia"/>
              </a:rPr>
              <a:t> </a:t>
            </a:r>
            <a:r>
              <a:rPr sz="1600" dirty="0">
                <a:solidFill>
                  <a:srgbClr val="212121"/>
                </a:solidFill>
                <a:latin typeface="Georgia"/>
                <a:cs typeface="Georgia"/>
              </a:rPr>
              <a:t>hai</a:t>
            </a:r>
            <a:r>
              <a:rPr sz="1600" spc="-10" dirty="0">
                <a:solidFill>
                  <a:srgbClr val="212121"/>
                </a:solidFill>
                <a:latin typeface="Georgia"/>
                <a:cs typeface="Georgia"/>
              </a:rPr>
              <a:t> </a:t>
            </a:r>
            <a:r>
              <a:rPr sz="1600" dirty="0">
                <a:solidFill>
                  <a:srgbClr val="212121"/>
                </a:solidFill>
                <a:latin typeface="Georgia"/>
                <a:cs typeface="Georgia"/>
              </a:rPr>
              <a:t>una</a:t>
            </a:r>
            <a:r>
              <a:rPr sz="1600" spc="-25" dirty="0">
                <a:solidFill>
                  <a:srgbClr val="212121"/>
                </a:solidFill>
                <a:latin typeface="Georgia"/>
                <a:cs typeface="Georgia"/>
              </a:rPr>
              <a:t> </a:t>
            </a:r>
            <a:r>
              <a:rPr sz="1600" dirty="0">
                <a:solidFill>
                  <a:srgbClr val="212121"/>
                </a:solidFill>
                <a:latin typeface="Georgia"/>
                <a:cs typeface="Georgia"/>
              </a:rPr>
              <a:t>montagna</a:t>
            </a:r>
            <a:r>
              <a:rPr sz="1600" spc="-5" dirty="0">
                <a:solidFill>
                  <a:srgbClr val="212121"/>
                </a:solidFill>
                <a:latin typeface="Georgia"/>
                <a:cs typeface="Georgia"/>
              </a:rPr>
              <a:t> </a:t>
            </a:r>
            <a:r>
              <a:rPr sz="1600" dirty="0">
                <a:solidFill>
                  <a:srgbClr val="212121"/>
                </a:solidFill>
                <a:latin typeface="Georgia"/>
                <a:cs typeface="Georgia"/>
              </a:rPr>
              <a:t>di</a:t>
            </a:r>
            <a:r>
              <a:rPr sz="1600" spc="-35" dirty="0">
                <a:solidFill>
                  <a:srgbClr val="212121"/>
                </a:solidFill>
                <a:latin typeface="Georgia"/>
                <a:cs typeface="Georgia"/>
              </a:rPr>
              <a:t> </a:t>
            </a:r>
            <a:r>
              <a:rPr sz="1600" spc="-10" dirty="0">
                <a:solidFill>
                  <a:srgbClr val="212121"/>
                </a:solidFill>
                <a:latin typeface="Georgia"/>
                <a:cs typeface="Georgia"/>
              </a:rPr>
              <a:t>coraggio. </a:t>
            </a:r>
            <a:r>
              <a:rPr sz="1600" dirty="0">
                <a:solidFill>
                  <a:srgbClr val="212121"/>
                </a:solidFill>
                <a:latin typeface="Georgia"/>
                <a:cs typeface="Georgia"/>
              </a:rPr>
              <a:t>Amala</a:t>
            </a:r>
            <a:r>
              <a:rPr sz="1600" spc="-10" dirty="0">
                <a:solidFill>
                  <a:srgbClr val="212121"/>
                </a:solidFill>
                <a:latin typeface="Georgia"/>
                <a:cs typeface="Georgia"/>
              </a:rPr>
              <a:t> </a:t>
            </a:r>
            <a:r>
              <a:rPr sz="1600" dirty="0">
                <a:solidFill>
                  <a:srgbClr val="212121"/>
                </a:solidFill>
                <a:latin typeface="Georgia"/>
                <a:cs typeface="Georgia"/>
              </a:rPr>
              <a:t>non</a:t>
            </a:r>
            <a:r>
              <a:rPr sz="1600" spc="-45" dirty="0">
                <a:solidFill>
                  <a:srgbClr val="212121"/>
                </a:solidFill>
                <a:latin typeface="Georgia"/>
                <a:cs typeface="Georgia"/>
              </a:rPr>
              <a:t> </a:t>
            </a:r>
            <a:r>
              <a:rPr sz="1600" dirty="0">
                <a:solidFill>
                  <a:srgbClr val="212121"/>
                </a:solidFill>
                <a:latin typeface="Georgia"/>
                <a:cs typeface="Georgia"/>
              </a:rPr>
              <a:t>soltanto</a:t>
            </a:r>
            <a:r>
              <a:rPr sz="1600" spc="-35" dirty="0">
                <a:solidFill>
                  <a:srgbClr val="212121"/>
                </a:solidFill>
                <a:latin typeface="Georgia"/>
                <a:cs typeface="Georgia"/>
              </a:rPr>
              <a:t> </a:t>
            </a:r>
            <a:r>
              <a:rPr sz="1600" dirty="0">
                <a:solidFill>
                  <a:srgbClr val="212121"/>
                </a:solidFill>
                <a:latin typeface="Georgia"/>
                <a:cs typeface="Georgia"/>
              </a:rPr>
              <a:t>per</a:t>
            </a:r>
            <a:r>
              <a:rPr sz="1600" spc="-35" dirty="0">
                <a:solidFill>
                  <a:srgbClr val="212121"/>
                </a:solidFill>
                <a:latin typeface="Georgia"/>
                <a:cs typeface="Georgia"/>
              </a:rPr>
              <a:t> </a:t>
            </a:r>
            <a:r>
              <a:rPr sz="1600" dirty="0">
                <a:solidFill>
                  <a:srgbClr val="212121"/>
                </a:solidFill>
                <a:latin typeface="Georgia"/>
                <a:cs typeface="Georgia"/>
              </a:rPr>
              <a:t>i</a:t>
            </a:r>
            <a:r>
              <a:rPr sz="1600" spc="-45" dirty="0">
                <a:solidFill>
                  <a:srgbClr val="212121"/>
                </a:solidFill>
                <a:latin typeface="Georgia"/>
                <a:cs typeface="Georgia"/>
              </a:rPr>
              <a:t> </a:t>
            </a:r>
            <a:r>
              <a:rPr sz="1600" dirty="0">
                <a:solidFill>
                  <a:srgbClr val="212121"/>
                </a:solidFill>
                <a:latin typeface="Georgia"/>
                <a:cs typeface="Georgia"/>
              </a:rPr>
              <a:t>grandi</a:t>
            </a:r>
            <a:r>
              <a:rPr sz="1600" spc="-20" dirty="0">
                <a:solidFill>
                  <a:srgbClr val="212121"/>
                </a:solidFill>
                <a:latin typeface="Georgia"/>
                <a:cs typeface="Georgia"/>
              </a:rPr>
              <a:t> </a:t>
            </a:r>
            <a:r>
              <a:rPr sz="1600" spc="-10" dirty="0">
                <a:solidFill>
                  <a:srgbClr val="212121"/>
                </a:solidFill>
                <a:latin typeface="Georgia"/>
                <a:cs typeface="Georgia"/>
              </a:rPr>
              <a:t>piaceri</a:t>
            </a:r>
            <a:r>
              <a:rPr sz="1600" spc="500" dirty="0">
                <a:solidFill>
                  <a:srgbClr val="212121"/>
                </a:solidFill>
                <a:latin typeface="Georgia"/>
                <a:cs typeface="Georgia"/>
              </a:rPr>
              <a:t> </a:t>
            </a:r>
            <a:r>
              <a:rPr sz="1600" dirty="0">
                <a:solidFill>
                  <a:srgbClr val="212121"/>
                </a:solidFill>
                <a:latin typeface="Georgia"/>
                <a:cs typeface="Georgia"/>
              </a:rPr>
              <a:t>e</a:t>
            </a:r>
            <a:r>
              <a:rPr sz="1600" spc="-35" dirty="0">
                <a:solidFill>
                  <a:srgbClr val="212121"/>
                </a:solidFill>
                <a:latin typeface="Georgia"/>
                <a:cs typeface="Georgia"/>
              </a:rPr>
              <a:t> </a:t>
            </a:r>
            <a:r>
              <a:rPr sz="1600" dirty="0">
                <a:solidFill>
                  <a:srgbClr val="212121"/>
                </a:solidFill>
                <a:latin typeface="Georgia"/>
                <a:cs typeface="Georgia"/>
              </a:rPr>
              <a:t>le</a:t>
            </a:r>
            <a:r>
              <a:rPr sz="1600" spc="-30" dirty="0">
                <a:solidFill>
                  <a:srgbClr val="212121"/>
                </a:solidFill>
                <a:latin typeface="Georgia"/>
                <a:cs typeface="Georgia"/>
              </a:rPr>
              <a:t> </a:t>
            </a:r>
            <a:r>
              <a:rPr sz="1600" dirty="0">
                <a:solidFill>
                  <a:srgbClr val="212121"/>
                </a:solidFill>
                <a:latin typeface="Georgia"/>
                <a:cs typeface="Georgia"/>
              </a:rPr>
              <a:t>enormi</a:t>
            </a:r>
            <a:r>
              <a:rPr sz="1600" spc="-5" dirty="0">
                <a:solidFill>
                  <a:srgbClr val="212121"/>
                </a:solidFill>
                <a:latin typeface="Georgia"/>
                <a:cs typeface="Georgia"/>
              </a:rPr>
              <a:t> </a:t>
            </a:r>
            <a:r>
              <a:rPr sz="1600" spc="-10" dirty="0">
                <a:solidFill>
                  <a:srgbClr val="212121"/>
                </a:solidFill>
                <a:latin typeface="Georgia"/>
                <a:cs typeface="Georgia"/>
              </a:rPr>
              <a:t>soddisfazioni;</a:t>
            </a:r>
            <a:endParaRPr sz="1600">
              <a:latin typeface="Georgia"/>
              <a:cs typeface="Georgia"/>
            </a:endParaRPr>
          </a:p>
          <a:p>
            <a:pPr marL="12700" marR="412750">
              <a:lnSpc>
                <a:spcPct val="100000"/>
              </a:lnSpc>
            </a:pPr>
            <a:r>
              <a:rPr sz="1600" dirty="0">
                <a:solidFill>
                  <a:srgbClr val="212121"/>
                </a:solidFill>
                <a:latin typeface="Georgia"/>
                <a:cs typeface="Georgia"/>
              </a:rPr>
              <a:t>amala</a:t>
            </a:r>
            <a:r>
              <a:rPr sz="1600" spc="-20" dirty="0">
                <a:solidFill>
                  <a:srgbClr val="212121"/>
                </a:solidFill>
                <a:latin typeface="Georgia"/>
                <a:cs typeface="Georgia"/>
              </a:rPr>
              <a:t> </a:t>
            </a:r>
            <a:r>
              <a:rPr sz="1600" dirty="0">
                <a:solidFill>
                  <a:srgbClr val="212121"/>
                </a:solidFill>
                <a:latin typeface="Georgia"/>
                <a:cs typeface="Georgia"/>
              </a:rPr>
              <a:t>anche</a:t>
            </a:r>
            <a:r>
              <a:rPr sz="1600" spc="-35" dirty="0">
                <a:solidFill>
                  <a:srgbClr val="212121"/>
                </a:solidFill>
                <a:latin typeface="Georgia"/>
                <a:cs typeface="Georgia"/>
              </a:rPr>
              <a:t> </a:t>
            </a:r>
            <a:r>
              <a:rPr sz="1600" dirty="0">
                <a:solidFill>
                  <a:srgbClr val="212121"/>
                </a:solidFill>
                <a:latin typeface="Georgia"/>
                <a:cs typeface="Georgia"/>
              </a:rPr>
              <a:t>per</a:t>
            </a:r>
            <a:r>
              <a:rPr sz="1600" spc="-55" dirty="0">
                <a:solidFill>
                  <a:srgbClr val="212121"/>
                </a:solidFill>
                <a:latin typeface="Georgia"/>
                <a:cs typeface="Georgia"/>
              </a:rPr>
              <a:t> </a:t>
            </a:r>
            <a:r>
              <a:rPr sz="1600" dirty="0">
                <a:solidFill>
                  <a:srgbClr val="212121"/>
                </a:solidFill>
                <a:latin typeface="Georgia"/>
                <a:cs typeface="Georgia"/>
              </a:rPr>
              <a:t>le</a:t>
            </a:r>
            <a:r>
              <a:rPr sz="1600" spc="-55" dirty="0">
                <a:solidFill>
                  <a:srgbClr val="212121"/>
                </a:solidFill>
                <a:latin typeface="Georgia"/>
                <a:cs typeface="Georgia"/>
              </a:rPr>
              <a:t> </a:t>
            </a:r>
            <a:r>
              <a:rPr sz="1600" dirty="0">
                <a:solidFill>
                  <a:srgbClr val="212121"/>
                </a:solidFill>
                <a:latin typeface="Georgia"/>
                <a:cs typeface="Georgia"/>
              </a:rPr>
              <a:t>piccolissime </a:t>
            </a:r>
            <a:r>
              <a:rPr sz="1600" spc="-10" dirty="0">
                <a:solidFill>
                  <a:srgbClr val="212121"/>
                </a:solidFill>
                <a:latin typeface="Georgia"/>
                <a:cs typeface="Georgia"/>
              </a:rPr>
              <a:t>gioie. </a:t>
            </a:r>
            <a:r>
              <a:rPr sz="1600" dirty="0">
                <a:solidFill>
                  <a:srgbClr val="212121"/>
                </a:solidFill>
                <a:latin typeface="Georgia"/>
                <a:cs typeface="Georgia"/>
              </a:rPr>
              <a:t>Amala</a:t>
            </a:r>
            <a:r>
              <a:rPr sz="1600" spc="-5" dirty="0">
                <a:solidFill>
                  <a:srgbClr val="212121"/>
                </a:solidFill>
                <a:latin typeface="Georgia"/>
                <a:cs typeface="Georgia"/>
              </a:rPr>
              <a:t> </a:t>
            </a:r>
            <a:r>
              <a:rPr sz="1600" dirty="0">
                <a:solidFill>
                  <a:srgbClr val="212121"/>
                </a:solidFill>
                <a:latin typeface="Georgia"/>
                <a:cs typeface="Georgia"/>
              </a:rPr>
              <a:t>seppure</a:t>
            </a:r>
            <a:r>
              <a:rPr sz="1600" spc="-30" dirty="0">
                <a:solidFill>
                  <a:srgbClr val="212121"/>
                </a:solidFill>
                <a:latin typeface="Georgia"/>
                <a:cs typeface="Georgia"/>
              </a:rPr>
              <a:t> </a:t>
            </a:r>
            <a:r>
              <a:rPr sz="1600" dirty="0">
                <a:solidFill>
                  <a:srgbClr val="212121"/>
                </a:solidFill>
                <a:latin typeface="Georgia"/>
                <a:cs typeface="Georgia"/>
              </a:rPr>
              <a:t>non</a:t>
            </a:r>
            <a:r>
              <a:rPr sz="1600" spc="-45" dirty="0">
                <a:solidFill>
                  <a:srgbClr val="212121"/>
                </a:solidFill>
                <a:latin typeface="Georgia"/>
                <a:cs typeface="Georgia"/>
              </a:rPr>
              <a:t> </a:t>
            </a:r>
            <a:r>
              <a:rPr sz="1600" dirty="0">
                <a:solidFill>
                  <a:srgbClr val="212121"/>
                </a:solidFill>
                <a:latin typeface="Georgia"/>
                <a:cs typeface="Georgia"/>
              </a:rPr>
              <a:t>ti</a:t>
            </a:r>
            <a:r>
              <a:rPr sz="1600" spc="-35" dirty="0">
                <a:solidFill>
                  <a:srgbClr val="212121"/>
                </a:solidFill>
                <a:latin typeface="Georgia"/>
                <a:cs typeface="Georgia"/>
              </a:rPr>
              <a:t> </a:t>
            </a:r>
            <a:r>
              <a:rPr sz="1600" dirty="0">
                <a:solidFill>
                  <a:srgbClr val="212121"/>
                </a:solidFill>
                <a:latin typeface="Georgia"/>
                <a:cs typeface="Georgia"/>
              </a:rPr>
              <a:t>dà</a:t>
            </a:r>
            <a:r>
              <a:rPr sz="1600" spc="-25" dirty="0">
                <a:solidFill>
                  <a:srgbClr val="212121"/>
                </a:solidFill>
                <a:latin typeface="Georgia"/>
                <a:cs typeface="Georgia"/>
              </a:rPr>
              <a:t> </a:t>
            </a:r>
            <a:r>
              <a:rPr sz="1600" dirty="0">
                <a:solidFill>
                  <a:srgbClr val="212121"/>
                </a:solidFill>
                <a:latin typeface="Georgia"/>
                <a:cs typeface="Georgia"/>
              </a:rPr>
              <a:t>ciò</a:t>
            </a:r>
            <a:r>
              <a:rPr sz="1600" spc="-30" dirty="0">
                <a:solidFill>
                  <a:srgbClr val="212121"/>
                </a:solidFill>
                <a:latin typeface="Georgia"/>
                <a:cs typeface="Georgia"/>
              </a:rPr>
              <a:t> </a:t>
            </a:r>
            <a:r>
              <a:rPr sz="1600" dirty="0">
                <a:solidFill>
                  <a:srgbClr val="212121"/>
                </a:solidFill>
                <a:latin typeface="Georgia"/>
                <a:cs typeface="Georgia"/>
              </a:rPr>
              <a:t>che</a:t>
            </a:r>
            <a:r>
              <a:rPr sz="1600" spc="-20" dirty="0">
                <a:solidFill>
                  <a:srgbClr val="212121"/>
                </a:solidFill>
                <a:latin typeface="Georgia"/>
                <a:cs typeface="Georgia"/>
              </a:rPr>
              <a:t> </a:t>
            </a:r>
            <a:r>
              <a:rPr sz="1600" spc="-10" dirty="0">
                <a:solidFill>
                  <a:srgbClr val="212121"/>
                </a:solidFill>
                <a:latin typeface="Georgia"/>
                <a:cs typeface="Georgia"/>
              </a:rPr>
              <a:t>potrebbe, </a:t>
            </a:r>
            <a:r>
              <a:rPr sz="1600" dirty="0">
                <a:solidFill>
                  <a:srgbClr val="212121"/>
                </a:solidFill>
                <a:latin typeface="Georgia"/>
                <a:cs typeface="Georgia"/>
              </a:rPr>
              <a:t>amala</a:t>
            </a:r>
            <a:r>
              <a:rPr sz="1600" spc="5" dirty="0">
                <a:solidFill>
                  <a:srgbClr val="212121"/>
                </a:solidFill>
                <a:latin typeface="Georgia"/>
                <a:cs typeface="Georgia"/>
              </a:rPr>
              <a:t> </a:t>
            </a:r>
            <a:r>
              <a:rPr sz="1600" dirty="0">
                <a:solidFill>
                  <a:srgbClr val="212121"/>
                </a:solidFill>
                <a:latin typeface="Georgia"/>
                <a:cs typeface="Georgia"/>
              </a:rPr>
              <a:t>anche</a:t>
            </a:r>
            <a:r>
              <a:rPr sz="1600" spc="-5" dirty="0">
                <a:solidFill>
                  <a:srgbClr val="212121"/>
                </a:solidFill>
                <a:latin typeface="Georgia"/>
                <a:cs typeface="Georgia"/>
              </a:rPr>
              <a:t> </a:t>
            </a:r>
            <a:r>
              <a:rPr sz="1600" dirty="0">
                <a:solidFill>
                  <a:srgbClr val="212121"/>
                </a:solidFill>
                <a:latin typeface="Georgia"/>
                <a:cs typeface="Georgia"/>
              </a:rPr>
              <a:t>se</a:t>
            </a:r>
            <a:r>
              <a:rPr sz="1600" spc="-30" dirty="0">
                <a:solidFill>
                  <a:srgbClr val="212121"/>
                </a:solidFill>
                <a:latin typeface="Georgia"/>
                <a:cs typeface="Georgia"/>
              </a:rPr>
              <a:t> </a:t>
            </a:r>
            <a:r>
              <a:rPr sz="1600" dirty="0">
                <a:solidFill>
                  <a:srgbClr val="212121"/>
                </a:solidFill>
                <a:latin typeface="Georgia"/>
                <a:cs typeface="Georgia"/>
              </a:rPr>
              <a:t>non</a:t>
            </a:r>
            <a:r>
              <a:rPr sz="1600" spc="-20" dirty="0">
                <a:solidFill>
                  <a:srgbClr val="212121"/>
                </a:solidFill>
                <a:latin typeface="Georgia"/>
                <a:cs typeface="Georgia"/>
              </a:rPr>
              <a:t> </a:t>
            </a:r>
            <a:r>
              <a:rPr sz="1600" dirty="0">
                <a:solidFill>
                  <a:srgbClr val="212121"/>
                </a:solidFill>
                <a:latin typeface="Georgia"/>
                <a:cs typeface="Georgia"/>
              </a:rPr>
              <a:t>è</a:t>
            </a:r>
            <a:r>
              <a:rPr sz="1600" spc="-30" dirty="0">
                <a:solidFill>
                  <a:srgbClr val="212121"/>
                </a:solidFill>
                <a:latin typeface="Georgia"/>
                <a:cs typeface="Georgia"/>
              </a:rPr>
              <a:t> </a:t>
            </a:r>
            <a:r>
              <a:rPr sz="1600" dirty="0">
                <a:solidFill>
                  <a:srgbClr val="212121"/>
                </a:solidFill>
                <a:latin typeface="Georgia"/>
                <a:cs typeface="Georgia"/>
              </a:rPr>
              <a:t>come</a:t>
            </a:r>
            <a:r>
              <a:rPr sz="1600" spc="-25" dirty="0">
                <a:solidFill>
                  <a:srgbClr val="212121"/>
                </a:solidFill>
                <a:latin typeface="Georgia"/>
                <a:cs typeface="Georgia"/>
              </a:rPr>
              <a:t> </a:t>
            </a:r>
            <a:r>
              <a:rPr sz="1600" dirty="0">
                <a:solidFill>
                  <a:srgbClr val="212121"/>
                </a:solidFill>
                <a:latin typeface="Georgia"/>
                <a:cs typeface="Georgia"/>
              </a:rPr>
              <a:t>la</a:t>
            </a:r>
            <a:r>
              <a:rPr sz="1600" spc="-15" dirty="0">
                <a:solidFill>
                  <a:srgbClr val="212121"/>
                </a:solidFill>
                <a:latin typeface="Georgia"/>
                <a:cs typeface="Georgia"/>
              </a:rPr>
              <a:t> </a:t>
            </a:r>
            <a:r>
              <a:rPr sz="1600" spc="-10" dirty="0">
                <a:solidFill>
                  <a:srgbClr val="212121"/>
                </a:solidFill>
                <a:latin typeface="Georgia"/>
                <a:cs typeface="Georgia"/>
              </a:rPr>
              <a:t>vorresti.</a:t>
            </a:r>
            <a:endParaRPr sz="1600">
              <a:latin typeface="Georgia"/>
              <a:cs typeface="Georgia"/>
            </a:endParaRPr>
          </a:p>
          <a:p>
            <a:pPr marL="12700">
              <a:lnSpc>
                <a:spcPct val="100000"/>
              </a:lnSpc>
              <a:spcBef>
                <a:spcPts val="5"/>
              </a:spcBef>
            </a:pPr>
            <a:r>
              <a:rPr sz="1600" dirty="0">
                <a:solidFill>
                  <a:srgbClr val="212121"/>
                </a:solidFill>
                <a:latin typeface="Georgia"/>
                <a:cs typeface="Georgia"/>
              </a:rPr>
              <a:t>Amala</a:t>
            </a:r>
            <a:r>
              <a:rPr sz="1600" spc="-5" dirty="0">
                <a:solidFill>
                  <a:srgbClr val="212121"/>
                </a:solidFill>
                <a:latin typeface="Georgia"/>
                <a:cs typeface="Georgia"/>
              </a:rPr>
              <a:t> </a:t>
            </a:r>
            <a:r>
              <a:rPr sz="1600" dirty="0">
                <a:solidFill>
                  <a:srgbClr val="212121"/>
                </a:solidFill>
                <a:latin typeface="Georgia"/>
                <a:cs typeface="Georgia"/>
              </a:rPr>
              <a:t>ogni</a:t>
            </a:r>
            <a:r>
              <a:rPr sz="1600" spc="-35" dirty="0">
                <a:solidFill>
                  <a:srgbClr val="212121"/>
                </a:solidFill>
                <a:latin typeface="Georgia"/>
                <a:cs typeface="Georgia"/>
              </a:rPr>
              <a:t> </a:t>
            </a:r>
            <a:r>
              <a:rPr sz="1600" dirty="0">
                <a:solidFill>
                  <a:srgbClr val="212121"/>
                </a:solidFill>
                <a:latin typeface="Georgia"/>
                <a:cs typeface="Georgia"/>
              </a:rPr>
              <a:t>volta</a:t>
            </a:r>
            <a:r>
              <a:rPr sz="1600" spc="-20" dirty="0">
                <a:solidFill>
                  <a:srgbClr val="212121"/>
                </a:solidFill>
                <a:latin typeface="Georgia"/>
                <a:cs typeface="Georgia"/>
              </a:rPr>
              <a:t> </a:t>
            </a:r>
            <a:r>
              <a:rPr sz="1600" dirty="0">
                <a:solidFill>
                  <a:srgbClr val="212121"/>
                </a:solidFill>
                <a:latin typeface="Georgia"/>
                <a:cs typeface="Georgia"/>
              </a:rPr>
              <a:t>che</a:t>
            </a:r>
            <a:r>
              <a:rPr sz="1600" spc="-15" dirty="0">
                <a:solidFill>
                  <a:srgbClr val="212121"/>
                </a:solidFill>
                <a:latin typeface="Georgia"/>
                <a:cs typeface="Georgia"/>
              </a:rPr>
              <a:t> </a:t>
            </a:r>
            <a:r>
              <a:rPr sz="1600" spc="-10" dirty="0">
                <a:solidFill>
                  <a:srgbClr val="212121"/>
                </a:solidFill>
                <a:latin typeface="Georgia"/>
                <a:cs typeface="Georgia"/>
              </a:rPr>
              <a:t>nasci</a:t>
            </a:r>
            <a:endParaRPr sz="1600">
              <a:latin typeface="Georgia"/>
              <a:cs typeface="Georgia"/>
            </a:endParaRPr>
          </a:p>
          <a:p>
            <a:pPr marL="12700" marR="1241425" algn="just">
              <a:lnSpc>
                <a:spcPct val="100000"/>
              </a:lnSpc>
            </a:pPr>
            <a:r>
              <a:rPr sz="1600" dirty="0">
                <a:solidFill>
                  <a:srgbClr val="212121"/>
                </a:solidFill>
                <a:latin typeface="Georgia"/>
                <a:cs typeface="Georgia"/>
              </a:rPr>
              <a:t>ed</a:t>
            </a:r>
            <a:r>
              <a:rPr sz="1600" spc="-25" dirty="0">
                <a:solidFill>
                  <a:srgbClr val="212121"/>
                </a:solidFill>
                <a:latin typeface="Georgia"/>
                <a:cs typeface="Georgia"/>
              </a:rPr>
              <a:t> </a:t>
            </a:r>
            <a:r>
              <a:rPr sz="1600" dirty="0">
                <a:solidFill>
                  <a:srgbClr val="212121"/>
                </a:solidFill>
                <a:latin typeface="Georgia"/>
                <a:cs typeface="Georgia"/>
              </a:rPr>
              <a:t>ogni</a:t>
            </a:r>
            <a:r>
              <a:rPr sz="1600" spc="-25" dirty="0">
                <a:solidFill>
                  <a:srgbClr val="212121"/>
                </a:solidFill>
                <a:latin typeface="Georgia"/>
                <a:cs typeface="Georgia"/>
              </a:rPr>
              <a:t> </a:t>
            </a:r>
            <a:r>
              <a:rPr sz="1600" dirty="0">
                <a:solidFill>
                  <a:srgbClr val="212121"/>
                </a:solidFill>
                <a:latin typeface="Georgia"/>
                <a:cs typeface="Georgia"/>
              </a:rPr>
              <a:t>volta</a:t>
            </a:r>
            <a:r>
              <a:rPr sz="1600" spc="-20" dirty="0">
                <a:solidFill>
                  <a:srgbClr val="212121"/>
                </a:solidFill>
                <a:latin typeface="Georgia"/>
                <a:cs typeface="Georgia"/>
              </a:rPr>
              <a:t> </a:t>
            </a:r>
            <a:r>
              <a:rPr sz="1600" dirty="0">
                <a:solidFill>
                  <a:srgbClr val="212121"/>
                </a:solidFill>
                <a:latin typeface="Georgia"/>
                <a:cs typeface="Georgia"/>
              </a:rPr>
              <a:t>che</a:t>
            </a:r>
            <a:r>
              <a:rPr sz="1600" spc="-10" dirty="0">
                <a:solidFill>
                  <a:srgbClr val="212121"/>
                </a:solidFill>
                <a:latin typeface="Georgia"/>
                <a:cs typeface="Georgia"/>
              </a:rPr>
              <a:t> </a:t>
            </a:r>
            <a:r>
              <a:rPr sz="1600" dirty="0">
                <a:solidFill>
                  <a:srgbClr val="212121"/>
                </a:solidFill>
                <a:latin typeface="Georgia"/>
                <a:cs typeface="Georgia"/>
              </a:rPr>
              <a:t>stai</a:t>
            </a:r>
            <a:r>
              <a:rPr sz="1600" spc="-15" dirty="0">
                <a:solidFill>
                  <a:srgbClr val="212121"/>
                </a:solidFill>
                <a:latin typeface="Georgia"/>
                <a:cs typeface="Georgia"/>
              </a:rPr>
              <a:t> </a:t>
            </a:r>
            <a:r>
              <a:rPr sz="1600" dirty="0">
                <a:solidFill>
                  <a:srgbClr val="212121"/>
                </a:solidFill>
                <a:latin typeface="Georgia"/>
                <a:cs typeface="Georgia"/>
              </a:rPr>
              <a:t>per</a:t>
            </a:r>
            <a:r>
              <a:rPr sz="1600" spc="-40" dirty="0">
                <a:solidFill>
                  <a:srgbClr val="212121"/>
                </a:solidFill>
                <a:latin typeface="Georgia"/>
                <a:cs typeface="Georgia"/>
              </a:rPr>
              <a:t> </a:t>
            </a:r>
            <a:r>
              <a:rPr sz="1600" spc="-10" dirty="0">
                <a:solidFill>
                  <a:srgbClr val="212121"/>
                </a:solidFill>
                <a:latin typeface="Georgia"/>
                <a:cs typeface="Georgia"/>
              </a:rPr>
              <a:t>morire. </a:t>
            </a:r>
            <a:r>
              <a:rPr sz="1600" dirty="0">
                <a:solidFill>
                  <a:srgbClr val="212121"/>
                </a:solidFill>
                <a:latin typeface="Georgia"/>
                <a:cs typeface="Georgia"/>
              </a:rPr>
              <a:t>Ma</a:t>
            </a:r>
            <a:r>
              <a:rPr sz="1600" spc="-25" dirty="0">
                <a:solidFill>
                  <a:srgbClr val="212121"/>
                </a:solidFill>
                <a:latin typeface="Georgia"/>
                <a:cs typeface="Georgia"/>
              </a:rPr>
              <a:t> </a:t>
            </a:r>
            <a:r>
              <a:rPr sz="1600" dirty="0">
                <a:solidFill>
                  <a:srgbClr val="212121"/>
                </a:solidFill>
                <a:latin typeface="Georgia"/>
                <a:cs typeface="Georgia"/>
              </a:rPr>
              <a:t>non</a:t>
            </a:r>
            <a:r>
              <a:rPr sz="1600" spc="-40" dirty="0">
                <a:solidFill>
                  <a:srgbClr val="212121"/>
                </a:solidFill>
                <a:latin typeface="Georgia"/>
                <a:cs typeface="Georgia"/>
              </a:rPr>
              <a:t> </a:t>
            </a:r>
            <a:r>
              <a:rPr sz="1600" dirty="0">
                <a:solidFill>
                  <a:srgbClr val="212121"/>
                </a:solidFill>
                <a:latin typeface="Georgia"/>
                <a:cs typeface="Georgia"/>
              </a:rPr>
              <a:t>amare mai</a:t>
            </a:r>
            <a:r>
              <a:rPr sz="1600" spc="-20" dirty="0">
                <a:solidFill>
                  <a:srgbClr val="212121"/>
                </a:solidFill>
                <a:latin typeface="Georgia"/>
                <a:cs typeface="Georgia"/>
              </a:rPr>
              <a:t> </a:t>
            </a:r>
            <a:r>
              <a:rPr sz="1600" dirty="0">
                <a:solidFill>
                  <a:srgbClr val="212121"/>
                </a:solidFill>
                <a:latin typeface="Georgia"/>
                <a:cs typeface="Georgia"/>
              </a:rPr>
              <a:t>senza</a:t>
            </a:r>
            <a:r>
              <a:rPr sz="1600" spc="-25" dirty="0">
                <a:solidFill>
                  <a:srgbClr val="212121"/>
                </a:solidFill>
                <a:latin typeface="Georgia"/>
                <a:cs typeface="Georgia"/>
              </a:rPr>
              <a:t> </a:t>
            </a:r>
            <a:r>
              <a:rPr sz="1600" spc="-10" dirty="0">
                <a:solidFill>
                  <a:srgbClr val="212121"/>
                </a:solidFill>
                <a:latin typeface="Georgia"/>
                <a:cs typeface="Georgia"/>
              </a:rPr>
              <a:t>amore. </a:t>
            </a:r>
            <a:r>
              <a:rPr sz="1600" dirty="0">
                <a:solidFill>
                  <a:srgbClr val="212121"/>
                </a:solidFill>
                <a:latin typeface="Georgia"/>
                <a:cs typeface="Georgia"/>
              </a:rPr>
              <a:t>Non</a:t>
            </a:r>
            <a:r>
              <a:rPr sz="1600" spc="-45" dirty="0">
                <a:solidFill>
                  <a:srgbClr val="212121"/>
                </a:solidFill>
                <a:latin typeface="Georgia"/>
                <a:cs typeface="Georgia"/>
              </a:rPr>
              <a:t> </a:t>
            </a:r>
            <a:r>
              <a:rPr sz="1600" dirty="0">
                <a:solidFill>
                  <a:srgbClr val="212121"/>
                </a:solidFill>
                <a:latin typeface="Georgia"/>
                <a:cs typeface="Georgia"/>
              </a:rPr>
              <a:t>vivere</a:t>
            </a:r>
            <a:r>
              <a:rPr sz="1600" spc="-10" dirty="0">
                <a:solidFill>
                  <a:srgbClr val="212121"/>
                </a:solidFill>
                <a:latin typeface="Georgia"/>
                <a:cs typeface="Georgia"/>
              </a:rPr>
              <a:t> </a:t>
            </a:r>
            <a:r>
              <a:rPr sz="1600" dirty="0">
                <a:solidFill>
                  <a:srgbClr val="212121"/>
                </a:solidFill>
                <a:latin typeface="Georgia"/>
                <a:cs typeface="Georgia"/>
              </a:rPr>
              <a:t>mai</a:t>
            </a:r>
            <a:r>
              <a:rPr sz="1600" spc="-30" dirty="0">
                <a:solidFill>
                  <a:srgbClr val="212121"/>
                </a:solidFill>
                <a:latin typeface="Georgia"/>
                <a:cs typeface="Georgia"/>
              </a:rPr>
              <a:t> </a:t>
            </a:r>
            <a:r>
              <a:rPr sz="1600" dirty="0">
                <a:solidFill>
                  <a:srgbClr val="212121"/>
                </a:solidFill>
                <a:latin typeface="Georgia"/>
                <a:cs typeface="Georgia"/>
              </a:rPr>
              <a:t>senza</a:t>
            </a:r>
            <a:r>
              <a:rPr sz="1600" spc="-15" dirty="0">
                <a:solidFill>
                  <a:srgbClr val="212121"/>
                </a:solidFill>
                <a:latin typeface="Georgia"/>
                <a:cs typeface="Georgia"/>
              </a:rPr>
              <a:t> </a:t>
            </a:r>
            <a:r>
              <a:rPr sz="1600" spc="-10" dirty="0">
                <a:solidFill>
                  <a:srgbClr val="212121"/>
                </a:solidFill>
                <a:latin typeface="Georgia"/>
                <a:cs typeface="Georgia"/>
              </a:rPr>
              <a:t>vita!</a:t>
            </a:r>
            <a:endParaRPr sz="1600">
              <a:latin typeface="Georgia"/>
              <a:cs typeface="Georgia"/>
            </a:endParaRPr>
          </a:p>
        </p:txBody>
      </p:sp>
      <p:pic>
        <p:nvPicPr>
          <p:cNvPr id="4" name="object 4"/>
          <p:cNvPicPr/>
          <p:nvPr/>
        </p:nvPicPr>
        <p:blipFill>
          <a:blip r:embed="rId2" cstate="print"/>
          <a:stretch>
            <a:fillRect/>
          </a:stretch>
        </p:blipFill>
        <p:spPr>
          <a:xfrm>
            <a:off x="7886700" y="2039111"/>
            <a:ext cx="3357372" cy="27096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object 5"/>
          <p:cNvSpPr txBox="1"/>
          <p:nvPr/>
        </p:nvSpPr>
        <p:spPr>
          <a:xfrm>
            <a:off x="8195309" y="4891278"/>
            <a:ext cx="2727960"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Calibri"/>
                <a:cs typeface="Calibri"/>
              </a:rPr>
              <a:t>MADRE</a:t>
            </a:r>
            <a:r>
              <a:rPr sz="1800" spc="-20" dirty="0">
                <a:latin typeface="Calibri"/>
                <a:cs typeface="Calibri"/>
              </a:rPr>
              <a:t> </a:t>
            </a:r>
            <a:r>
              <a:rPr sz="1800" dirty="0">
                <a:latin typeface="Calibri"/>
                <a:cs typeface="Calibri"/>
              </a:rPr>
              <a:t>TERESA</a:t>
            </a:r>
            <a:r>
              <a:rPr sz="1800" spc="-30" dirty="0">
                <a:latin typeface="Calibri"/>
                <a:cs typeface="Calibri"/>
              </a:rPr>
              <a:t> </a:t>
            </a:r>
            <a:r>
              <a:rPr sz="1800" dirty="0">
                <a:latin typeface="Calibri"/>
                <a:cs typeface="Calibri"/>
              </a:rPr>
              <a:t>DI</a:t>
            </a:r>
            <a:r>
              <a:rPr sz="1800" spc="-25" dirty="0">
                <a:latin typeface="Calibri"/>
                <a:cs typeface="Calibri"/>
              </a:rPr>
              <a:t> </a:t>
            </a:r>
            <a:r>
              <a:rPr sz="1800" spc="-10" dirty="0">
                <a:latin typeface="Calibri"/>
                <a:cs typeface="Calibri"/>
              </a:rPr>
              <a:t>CALCUTTA</a:t>
            </a:r>
            <a:endParaRPr sz="1800">
              <a:latin typeface="Calibri"/>
              <a:cs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676145" y="633729"/>
            <a:ext cx="4902200" cy="3867150"/>
          </a:xfrm>
          <a:prstGeom prst="rect">
            <a:avLst/>
          </a:prstGeom>
        </p:spPr>
        <p:txBody>
          <a:bodyPr vert="horz" wrap="square" lIns="0" tIns="12700" rIns="0" bIns="0" rtlCol="0">
            <a:spAutoFit/>
          </a:bodyPr>
          <a:lstStyle/>
          <a:p>
            <a:pPr marL="12700">
              <a:lnSpc>
                <a:spcPct val="100000"/>
              </a:lnSpc>
              <a:spcBef>
                <a:spcPts val="100"/>
              </a:spcBef>
            </a:pPr>
            <a:r>
              <a:rPr sz="1800" spc="-10" dirty="0">
                <a:solidFill>
                  <a:srgbClr val="212121"/>
                </a:solidFill>
                <a:latin typeface="Georgia"/>
                <a:cs typeface="Georgia"/>
              </a:rPr>
              <a:t>Speranza</a:t>
            </a:r>
            <a:endParaRPr sz="1800">
              <a:latin typeface="Georgia"/>
              <a:cs typeface="Georgia"/>
            </a:endParaRPr>
          </a:p>
          <a:p>
            <a:pPr>
              <a:lnSpc>
                <a:spcPct val="100000"/>
              </a:lnSpc>
            </a:pPr>
            <a:endParaRPr sz="1900">
              <a:latin typeface="Georgia"/>
              <a:cs typeface="Georgia"/>
            </a:endParaRPr>
          </a:p>
          <a:p>
            <a:pPr marL="12700">
              <a:lnSpc>
                <a:spcPct val="100000"/>
              </a:lnSpc>
            </a:pPr>
            <a:r>
              <a:rPr sz="1800" dirty="0">
                <a:solidFill>
                  <a:srgbClr val="212121"/>
                </a:solidFill>
                <a:latin typeface="Georgia"/>
                <a:cs typeface="Georgia"/>
              </a:rPr>
              <a:t>Ti</a:t>
            </a:r>
            <a:r>
              <a:rPr sz="1800" spc="-10" dirty="0">
                <a:solidFill>
                  <a:srgbClr val="212121"/>
                </a:solidFill>
                <a:latin typeface="Georgia"/>
                <a:cs typeface="Georgia"/>
              </a:rPr>
              <a:t> </a:t>
            </a:r>
            <a:r>
              <a:rPr sz="1800" dirty="0">
                <a:solidFill>
                  <a:srgbClr val="212121"/>
                </a:solidFill>
                <a:latin typeface="Georgia"/>
                <a:cs typeface="Georgia"/>
              </a:rPr>
              <a:t>saluto,</a:t>
            </a:r>
            <a:r>
              <a:rPr sz="1800" spc="-5" dirty="0">
                <a:solidFill>
                  <a:srgbClr val="212121"/>
                </a:solidFill>
                <a:latin typeface="Georgia"/>
                <a:cs typeface="Georgia"/>
              </a:rPr>
              <a:t> </a:t>
            </a:r>
            <a:r>
              <a:rPr sz="1800" dirty="0">
                <a:solidFill>
                  <a:srgbClr val="212121"/>
                </a:solidFill>
                <a:latin typeface="Georgia"/>
                <a:cs typeface="Georgia"/>
              </a:rPr>
              <a:t>Speranza,</a:t>
            </a:r>
            <a:r>
              <a:rPr sz="1800" spc="-5" dirty="0">
                <a:solidFill>
                  <a:srgbClr val="212121"/>
                </a:solidFill>
                <a:latin typeface="Georgia"/>
                <a:cs typeface="Georgia"/>
              </a:rPr>
              <a:t> </a:t>
            </a:r>
            <a:r>
              <a:rPr sz="1800" dirty="0">
                <a:solidFill>
                  <a:srgbClr val="212121"/>
                </a:solidFill>
                <a:latin typeface="Georgia"/>
                <a:cs typeface="Georgia"/>
              </a:rPr>
              <a:t>tu</a:t>
            </a:r>
            <a:r>
              <a:rPr sz="1800" spc="-5" dirty="0">
                <a:solidFill>
                  <a:srgbClr val="212121"/>
                </a:solidFill>
                <a:latin typeface="Georgia"/>
                <a:cs typeface="Georgia"/>
              </a:rPr>
              <a:t> </a:t>
            </a:r>
            <a:r>
              <a:rPr sz="1800" dirty="0">
                <a:solidFill>
                  <a:srgbClr val="212121"/>
                </a:solidFill>
                <a:latin typeface="Georgia"/>
                <a:cs typeface="Georgia"/>
              </a:rPr>
              <a:t>che</a:t>
            </a:r>
            <a:r>
              <a:rPr sz="1800" spc="-10" dirty="0">
                <a:solidFill>
                  <a:srgbClr val="212121"/>
                </a:solidFill>
                <a:latin typeface="Georgia"/>
                <a:cs typeface="Georgia"/>
              </a:rPr>
              <a:t> </a:t>
            </a:r>
            <a:r>
              <a:rPr sz="1800" dirty="0">
                <a:solidFill>
                  <a:srgbClr val="212121"/>
                </a:solidFill>
                <a:latin typeface="Georgia"/>
                <a:cs typeface="Georgia"/>
              </a:rPr>
              <a:t>vieni</a:t>
            </a:r>
            <a:r>
              <a:rPr sz="1800" spc="5" dirty="0">
                <a:solidFill>
                  <a:srgbClr val="212121"/>
                </a:solidFill>
                <a:latin typeface="Georgia"/>
                <a:cs typeface="Georgia"/>
              </a:rPr>
              <a:t> </a:t>
            </a:r>
            <a:r>
              <a:rPr sz="1800" dirty="0">
                <a:solidFill>
                  <a:srgbClr val="212121"/>
                </a:solidFill>
                <a:latin typeface="Georgia"/>
                <a:cs typeface="Georgia"/>
              </a:rPr>
              <a:t>da</a:t>
            </a:r>
            <a:r>
              <a:rPr sz="1800" spc="5" dirty="0">
                <a:solidFill>
                  <a:srgbClr val="212121"/>
                </a:solidFill>
                <a:latin typeface="Georgia"/>
                <a:cs typeface="Georgia"/>
              </a:rPr>
              <a:t> </a:t>
            </a:r>
            <a:r>
              <a:rPr sz="1800" spc="-10" dirty="0">
                <a:solidFill>
                  <a:srgbClr val="212121"/>
                </a:solidFill>
                <a:latin typeface="Georgia"/>
                <a:cs typeface="Georgia"/>
              </a:rPr>
              <a:t>lontano</a:t>
            </a:r>
            <a:endParaRPr sz="1800">
              <a:latin typeface="Georgia"/>
              <a:cs typeface="Georgia"/>
            </a:endParaRPr>
          </a:p>
          <a:p>
            <a:pPr marL="12700">
              <a:lnSpc>
                <a:spcPct val="100000"/>
              </a:lnSpc>
            </a:pPr>
            <a:r>
              <a:rPr sz="1800" dirty="0">
                <a:solidFill>
                  <a:srgbClr val="212121"/>
                </a:solidFill>
                <a:latin typeface="Georgia"/>
                <a:cs typeface="Georgia"/>
              </a:rPr>
              <a:t>inonda</a:t>
            </a:r>
            <a:r>
              <a:rPr sz="1800" spc="-15" dirty="0">
                <a:solidFill>
                  <a:srgbClr val="212121"/>
                </a:solidFill>
                <a:latin typeface="Georgia"/>
                <a:cs typeface="Georgia"/>
              </a:rPr>
              <a:t> </a:t>
            </a:r>
            <a:r>
              <a:rPr sz="1800" dirty="0">
                <a:solidFill>
                  <a:srgbClr val="212121"/>
                </a:solidFill>
                <a:latin typeface="Georgia"/>
                <a:cs typeface="Georgia"/>
              </a:rPr>
              <a:t>col</a:t>
            </a:r>
            <a:r>
              <a:rPr sz="1800" spc="-15" dirty="0">
                <a:solidFill>
                  <a:srgbClr val="212121"/>
                </a:solidFill>
                <a:latin typeface="Georgia"/>
                <a:cs typeface="Georgia"/>
              </a:rPr>
              <a:t> </a:t>
            </a:r>
            <a:r>
              <a:rPr sz="1800" dirty="0">
                <a:solidFill>
                  <a:srgbClr val="212121"/>
                </a:solidFill>
                <a:latin typeface="Georgia"/>
                <a:cs typeface="Georgia"/>
              </a:rPr>
              <a:t>tuo</a:t>
            </a:r>
            <a:r>
              <a:rPr sz="1800" spc="-5" dirty="0">
                <a:solidFill>
                  <a:srgbClr val="212121"/>
                </a:solidFill>
                <a:latin typeface="Georgia"/>
                <a:cs typeface="Georgia"/>
              </a:rPr>
              <a:t> </a:t>
            </a:r>
            <a:r>
              <a:rPr sz="1800" dirty="0">
                <a:solidFill>
                  <a:srgbClr val="212121"/>
                </a:solidFill>
                <a:latin typeface="Georgia"/>
                <a:cs typeface="Georgia"/>
              </a:rPr>
              <a:t>canto</a:t>
            </a:r>
            <a:r>
              <a:rPr sz="1800" spc="-5" dirty="0">
                <a:solidFill>
                  <a:srgbClr val="212121"/>
                </a:solidFill>
                <a:latin typeface="Georgia"/>
                <a:cs typeface="Georgia"/>
              </a:rPr>
              <a:t> </a:t>
            </a:r>
            <a:r>
              <a:rPr sz="1800" dirty="0">
                <a:solidFill>
                  <a:srgbClr val="212121"/>
                </a:solidFill>
                <a:latin typeface="Georgia"/>
                <a:cs typeface="Georgia"/>
              </a:rPr>
              <a:t>i</a:t>
            </a:r>
            <a:r>
              <a:rPr sz="1800" spc="-10" dirty="0">
                <a:solidFill>
                  <a:srgbClr val="212121"/>
                </a:solidFill>
                <a:latin typeface="Georgia"/>
                <a:cs typeface="Georgia"/>
              </a:rPr>
              <a:t> </a:t>
            </a:r>
            <a:r>
              <a:rPr sz="1800" dirty="0">
                <a:solidFill>
                  <a:srgbClr val="212121"/>
                </a:solidFill>
                <a:latin typeface="Georgia"/>
                <a:cs typeface="Georgia"/>
              </a:rPr>
              <a:t>tristi</a:t>
            </a:r>
            <a:r>
              <a:rPr sz="1800" spc="-10" dirty="0">
                <a:solidFill>
                  <a:srgbClr val="212121"/>
                </a:solidFill>
                <a:latin typeface="Georgia"/>
                <a:cs typeface="Georgia"/>
              </a:rPr>
              <a:t> cuori.</a:t>
            </a:r>
            <a:endParaRPr sz="1800">
              <a:latin typeface="Georgia"/>
              <a:cs typeface="Georgia"/>
            </a:endParaRPr>
          </a:p>
          <a:p>
            <a:pPr marL="12700">
              <a:lnSpc>
                <a:spcPct val="100000"/>
              </a:lnSpc>
              <a:spcBef>
                <a:spcPts val="5"/>
              </a:spcBef>
            </a:pPr>
            <a:r>
              <a:rPr sz="1800" dirty="0">
                <a:solidFill>
                  <a:srgbClr val="212121"/>
                </a:solidFill>
                <a:latin typeface="Georgia"/>
                <a:cs typeface="Georgia"/>
              </a:rPr>
              <a:t>Tu che</a:t>
            </a:r>
            <a:r>
              <a:rPr sz="1800" spc="-10" dirty="0">
                <a:solidFill>
                  <a:srgbClr val="212121"/>
                </a:solidFill>
                <a:latin typeface="Georgia"/>
                <a:cs typeface="Georgia"/>
              </a:rPr>
              <a:t> </a:t>
            </a:r>
            <a:r>
              <a:rPr sz="1800" dirty="0">
                <a:solidFill>
                  <a:srgbClr val="212121"/>
                </a:solidFill>
                <a:latin typeface="Georgia"/>
                <a:cs typeface="Georgia"/>
              </a:rPr>
              <a:t>dai</a:t>
            </a:r>
            <a:r>
              <a:rPr sz="1800" spc="5" dirty="0">
                <a:solidFill>
                  <a:srgbClr val="212121"/>
                </a:solidFill>
                <a:latin typeface="Georgia"/>
                <a:cs typeface="Georgia"/>
              </a:rPr>
              <a:t> </a:t>
            </a:r>
            <a:r>
              <a:rPr sz="1800" dirty="0">
                <a:solidFill>
                  <a:srgbClr val="212121"/>
                </a:solidFill>
                <a:latin typeface="Georgia"/>
                <a:cs typeface="Georgia"/>
              </a:rPr>
              <a:t>nuove</a:t>
            </a:r>
            <a:r>
              <a:rPr sz="1800" spc="15" dirty="0">
                <a:solidFill>
                  <a:srgbClr val="212121"/>
                </a:solidFill>
                <a:latin typeface="Georgia"/>
                <a:cs typeface="Georgia"/>
              </a:rPr>
              <a:t> </a:t>
            </a:r>
            <a:r>
              <a:rPr sz="1800" dirty="0">
                <a:solidFill>
                  <a:srgbClr val="212121"/>
                </a:solidFill>
                <a:latin typeface="Georgia"/>
                <a:cs typeface="Georgia"/>
              </a:rPr>
              <a:t>ali</a:t>
            </a:r>
            <a:r>
              <a:rPr sz="1800" spc="-10" dirty="0">
                <a:solidFill>
                  <a:srgbClr val="212121"/>
                </a:solidFill>
                <a:latin typeface="Georgia"/>
                <a:cs typeface="Georgia"/>
              </a:rPr>
              <a:t> </a:t>
            </a:r>
            <a:r>
              <a:rPr sz="1800" dirty="0">
                <a:solidFill>
                  <a:srgbClr val="212121"/>
                </a:solidFill>
                <a:latin typeface="Georgia"/>
                <a:cs typeface="Georgia"/>
              </a:rPr>
              <a:t>ai</a:t>
            </a:r>
            <a:r>
              <a:rPr sz="1800" spc="-5" dirty="0">
                <a:solidFill>
                  <a:srgbClr val="212121"/>
                </a:solidFill>
                <a:latin typeface="Georgia"/>
                <a:cs typeface="Georgia"/>
              </a:rPr>
              <a:t> </a:t>
            </a:r>
            <a:r>
              <a:rPr sz="1800" dirty="0">
                <a:solidFill>
                  <a:srgbClr val="212121"/>
                </a:solidFill>
                <a:latin typeface="Georgia"/>
                <a:cs typeface="Georgia"/>
              </a:rPr>
              <a:t>sogni</a:t>
            </a:r>
            <a:r>
              <a:rPr sz="1800" spc="-15" dirty="0">
                <a:solidFill>
                  <a:srgbClr val="212121"/>
                </a:solidFill>
                <a:latin typeface="Georgia"/>
                <a:cs typeface="Georgia"/>
              </a:rPr>
              <a:t> </a:t>
            </a:r>
            <a:r>
              <a:rPr sz="1800" spc="-10" dirty="0">
                <a:solidFill>
                  <a:srgbClr val="212121"/>
                </a:solidFill>
                <a:latin typeface="Georgia"/>
                <a:cs typeface="Georgia"/>
              </a:rPr>
              <a:t>vecchi.</a:t>
            </a:r>
            <a:endParaRPr sz="1800">
              <a:latin typeface="Georgia"/>
              <a:cs typeface="Georgia"/>
            </a:endParaRPr>
          </a:p>
          <a:p>
            <a:pPr marL="12700">
              <a:lnSpc>
                <a:spcPct val="100000"/>
              </a:lnSpc>
            </a:pPr>
            <a:r>
              <a:rPr sz="1800" dirty="0">
                <a:solidFill>
                  <a:srgbClr val="212121"/>
                </a:solidFill>
                <a:latin typeface="Georgia"/>
                <a:cs typeface="Georgia"/>
              </a:rPr>
              <a:t>Tu</a:t>
            </a:r>
            <a:r>
              <a:rPr sz="1800" spc="-5" dirty="0">
                <a:solidFill>
                  <a:srgbClr val="212121"/>
                </a:solidFill>
                <a:latin typeface="Georgia"/>
                <a:cs typeface="Georgia"/>
              </a:rPr>
              <a:t> </a:t>
            </a:r>
            <a:r>
              <a:rPr sz="1800" dirty="0">
                <a:solidFill>
                  <a:srgbClr val="212121"/>
                </a:solidFill>
                <a:latin typeface="Georgia"/>
                <a:cs typeface="Georgia"/>
              </a:rPr>
              <a:t>che</a:t>
            </a:r>
            <a:r>
              <a:rPr sz="1800" spc="-10" dirty="0">
                <a:solidFill>
                  <a:srgbClr val="212121"/>
                </a:solidFill>
                <a:latin typeface="Georgia"/>
                <a:cs typeface="Georgia"/>
              </a:rPr>
              <a:t> </a:t>
            </a:r>
            <a:r>
              <a:rPr sz="1800" dirty="0">
                <a:solidFill>
                  <a:srgbClr val="212121"/>
                </a:solidFill>
                <a:latin typeface="Georgia"/>
                <a:cs typeface="Georgia"/>
              </a:rPr>
              <a:t>riempi</a:t>
            </a:r>
            <a:r>
              <a:rPr sz="1800" spc="-5" dirty="0">
                <a:solidFill>
                  <a:srgbClr val="212121"/>
                </a:solidFill>
                <a:latin typeface="Georgia"/>
                <a:cs typeface="Georgia"/>
              </a:rPr>
              <a:t> </a:t>
            </a:r>
            <a:r>
              <a:rPr sz="1800" dirty="0">
                <a:solidFill>
                  <a:srgbClr val="212121"/>
                </a:solidFill>
                <a:latin typeface="Georgia"/>
                <a:cs typeface="Georgia"/>
              </a:rPr>
              <a:t>l’anima</a:t>
            </a:r>
            <a:r>
              <a:rPr sz="1800" spc="-5" dirty="0">
                <a:solidFill>
                  <a:srgbClr val="212121"/>
                </a:solidFill>
                <a:latin typeface="Georgia"/>
                <a:cs typeface="Georgia"/>
              </a:rPr>
              <a:t> </a:t>
            </a:r>
            <a:r>
              <a:rPr sz="1800" dirty="0">
                <a:solidFill>
                  <a:srgbClr val="212121"/>
                </a:solidFill>
                <a:latin typeface="Georgia"/>
                <a:cs typeface="Georgia"/>
              </a:rPr>
              <a:t>di</a:t>
            </a:r>
            <a:r>
              <a:rPr sz="1800" spc="-5" dirty="0">
                <a:solidFill>
                  <a:srgbClr val="212121"/>
                </a:solidFill>
                <a:latin typeface="Georgia"/>
                <a:cs typeface="Georgia"/>
              </a:rPr>
              <a:t> </a:t>
            </a:r>
            <a:r>
              <a:rPr sz="1800" dirty="0">
                <a:solidFill>
                  <a:srgbClr val="212121"/>
                </a:solidFill>
                <a:latin typeface="Georgia"/>
                <a:cs typeface="Georgia"/>
              </a:rPr>
              <a:t>bianche</a:t>
            </a:r>
            <a:r>
              <a:rPr sz="1800" spc="-10" dirty="0">
                <a:solidFill>
                  <a:srgbClr val="212121"/>
                </a:solidFill>
                <a:latin typeface="Georgia"/>
                <a:cs typeface="Georgia"/>
              </a:rPr>
              <a:t> illusioni.</a:t>
            </a:r>
            <a:endParaRPr sz="1800">
              <a:latin typeface="Georgia"/>
              <a:cs typeface="Georgia"/>
            </a:endParaRPr>
          </a:p>
          <a:p>
            <a:pPr marL="12700" marR="1324610">
              <a:lnSpc>
                <a:spcPct val="100000"/>
              </a:lnSpc>
            </a:pPr>
            <a:r>
              <a:rPr sz="1800" dirty="0">
                <a:solidFill>
                  <a:srgbClr val="212121"/>
                </a:solidFill>
                <a:latin typeface="Georgia"/>
                <a:cs typeface="Georgia"/>
              </a:rPr>
              <a:t>Ti</a:t>
            </a:r>
            <a:r>
              <a:rPr sz="1800" spc="-10" dirty="0">
                <a:solidFill>
                  <a:srgbClr val="212121"/>
                </a:solidFill>
                <a:latin typeface="Georgia"/>
                <a:cs typeface="Georgia"/>
              </a:rPr>
              <a:t> </a:t>
            </a:r>
            <a:r>
              <a:rPr sz="1800" dirty="0">
                <a:solidFill>
                  <a:srgbClr val="212121"/>
                </a:solidFill>
                <a:latin typeface="Georgia"/>
                <a:cs typeface="Georgia"/>
              </a:rPr>
              <a:t>saluto,</a:t>
            </a:r>
            <a:r>
              <a:rPr sz="1800" spc="-10" dirty="0">
                <a:solidFill>
                  <a:srgbClr val="212121"/>
                </a:solidFill>
                <a:latin typeface="Georgia"/>
                <a:cs typeface="Georgia"/>
              </a:rPr>
              <a:t> </a:t>
            </a:r>
            <a:r>
              <a:rPr sz="1800" dirty="0">
                <a:solidFill>
                  <a:srgbClr val="212121"/>
                </a:solidFill>
                <a:latin typeface="Georgia"/>
                <a:cs typeface="Georgia"/>
              </a:rPr>
              <a:t>Speranza,</a:t>
            </a:r>
            <a:r>
              <a:rPr sz="1800" spc="-10" dirty="0">
                <a:solidFill>
                  <a:srgbClr val="212121"/>
                </a:solidFill>
                <a:latin typeface="Georgia"/>
                <a:cs typeface="Georgia"/>
              </a:rPr>
              <a:t> </a:t>
            </a:r>
            <a:r>
              <a:rPr sz="1800" dirty="0">
                <a:solidFill>
                  <a:srgbClr val="212121"/>
                </a:solidFill>
                <a:latin typeface="Georgia"/>
                <a:cs typeface="Georgia"/>
              </a:rPr>
              <a:t>forgerai</a:t>
            </a:r>
            <a:r>
              <a:rPr sz="1800" spc="-5" dirty="0">
                <a:solidFill>
                  <a:srgbClr val="212121"/>
                </a:solidFill>
                <a:latin typeface="Georgia"/>
                <a:cs typeface="Georgia"/>
              </a:rPr>
              <a:t> </a:t>
            </a:r>
            <a:r>
              <a:rPr sz="1800" dirty="0">
                <a:solidFill>
                  <a:srgbClr val="212121"/>
                </a:solidFill>
                <a:latin typeface="Georgia"/>
                <a:cs typeface="Georgia"/>
              </a:rPr>
              <a:t>i</a:t>
            </a:r>
            <a:r>
              <a:rPr sz="1800" spc="-10" dirty="0">
                <a:solidFill>
                  <a:srgbClr val="212121"/>
                </a:solidFill>
                <a:latin typeface="Georgia"/>
                <a:cs typeface="Georgia"/>
              </a:rPr>
              <a:t> </a:t>
            </a:r>
            <a:r>
              <a:rPr sz="1800" spc="-20" dirty="0">
                <a:solidFill>
                  <a:srgbClr val="212121"/>
                </a:solidFill>
                <a:latin typeface="Georgia"/>
                <a:cs typeface="Georgia"/>
              </a:rPr>
              <a:t>sogni </a:t>
            </a:r>
            <a:r>
              <a:rPr sz="1800" dirty="0">
                <a:solidFill>
                  <a:srgbClr val="212121"/>
                </a:solidFill>
                <a:latin typeface="Georgia"/>
                <a:cs typeface="Georgia"/>
              </a:rPr>
              <a:t>in</a:t>
            </a:r>
            <a:r>
              <a:rPr sz="1800" spc="-20" dirty="0">
                <a:solidFill>
                  <a:srgbClr val="212121"/>
                </a:solidFill>
                <a:latin typeface="Georgia"/>
                <a:cs typeface="Georgia"/>
              </a:rPr>
              <a:t> </a:t>
            </a:r>
            <a:r>
              <a:rPr sz="1800" dirty="0">
                <a:solidFill>
                  <a:srgbClr val="212121"/>
                </a:solidFill>
                <a:latin typeface="Georgia"/>
                <a:cs typeface="Georgia"/>
              </a:rPr>
              <a:t>quelle</a:t>
            </a:r>
            <a:r>
              <a:rPr sz="1800" spc="-10" dirty="0">
                <a:solidFill>
                  <a:srgbClr val="212121"/>
                </a:solidFill>
                <a:latin typeface="Georgia"/>
                <a:cs typeface="Georgia"/>
              </a:rPr>
              <a:t> </a:t>
            </a:r>
            <a:r>
              <a:rPr sz="1800" dirty="0">
                <a:solidFill>
                  <a:srgbClr val="212121"/>
                </a:solidFill>
                <a:latin typeface="Georgia"/>
                <a:cs typeface="Georgia"/>
              </a:rPr>
              <a:t>deserte,</a:t>
            </a:r>
            <a:r>
              <a:rPr sz="1800" spc="-10" dirty="0">
                <a:solidFill>
                  <a:srgbClr val="212121"/>
                </a:solidFill>
                <a:latin typeface="Georgia"/>
                <a:cs typeface="Georgia"/>
              </a:rPr>
              <a:t> </a:t>
            </a:r>
            <a:r>
              <a:rPr sz="1800" dirty="0">
                <a:solidFill>
                  <a:srgbClr val="212121"/>
                </a:solidFill>
                <a:latin typeface="Georgia"/>
                <a:cs typeface="Georgia"/>
              </a:rPr>
              <a:t>disilluse</a:t>
            </a:r>
            <a:r>
              <a:rPr sz="1800" spc="-20" dirty="0">
                <a:solidFill>
                  <a:srgbClr val="212121"/>
                </a:solidFill>
                <a:latin typeface="Georgia"/>
                <a:cs typeface="Georgia"/>
              </a:rPr>
              <a:t> vite</a:t>
            </a:r>
            <a:endParaRPr sz="1800">
              <a:latin typeface="Georgia"/>
              <a:cs typeface="Georgia"/>
            </a:endParaRPr>
          </a:p>
          <a:p>
            <a:pPr marL="12700" marR="5080">
              <a:lnSpc>
                <a:spcPct val="100000"/>
              </a:lnSpc>
            </a:pPr>
            <a:r>
              <a:rPr sz="1800" dirty="0">
                <a:solidFill>
                  <a:srgbClr val="212121"/>
                </a:solidFill>
                <a:latin typeface="Georgia"/>
                <a:cs typeface="Georgia"/>
              </a:rPr>
              <a:t>in</a:t>
            </a:r>
            <a:r>
              <a:rPr sz="1800" spc="-30" dirty="0">
                <a:solidFill>
                  <a:srgbClr val="212121"/>
                </a:solidFill>
                <a:latin typeface="Georgia"/>
                <a:cs typeface="Georgia"/>
              </a:rPr>
              <a:t> </a:t>
            </a:r>
            <a:r>
              <a:rPr sz="1800" dirty="0">
                <a:solidFill>
                  <a:srgbClr val="212121"/>
                </a:solidFill>
                <a:latin typeface="Georgia"/>
                <a:cs typeface="Georgia"/>
              </a:rPr>
              <a:t>cui</a:t>
            </a:r>
            <a:r>
              <a:rPr sz="1800" spc="-20" dirty="0">
                <a:solidFill>
                  <a:srgbClr val="212121"/>
                </a:solidFill>
                <a:latin typeface="Georgia"/>
                <a:cs typeface="Georgia"/>
              </a:rPr>
              <a:t> </a:t>
            </a:r>
            <a:r>
              <a:rPr sz="1800" dirty="0">
                <a:solidFill>
                  <a:srgbClr val="212121"/>
                </a:solidFill>
                <a:latin typeface="Georgia"/>
                <a:cs typeface="Georgia"/>
              </a:rPr>
              <a:t>fuggì</a:t>
            </a:r>
            <a:r>
              <a:rPr sz="1800" spc="-15" dirty="0">
                <a:solidFill>
                  <a:srgbClr val="212121"/>
                </a:solidFill>
                <a:latin typeface="Georgia"/>
                <a:cs typeface="Georgia"/>
              </a:rPr>
              <a:t> </a:t>
            </a:r>
            <a:r>
              <a:rPr sz="1800" dirty="0">
                <a:solidFill>
                  <a:srgbClr val="212121"/>
                </a:solidFill>
                <a:latin typeface="Georgia"/>
                <a:cs typeface="Georgia"/>
              </a:rPr>
              <a:t>la</a:t>
            </a:r>
            <a:r>
              <a:rPr sz="1800" spc="-15" dirty="0">
                <a:solidFill>
                  <a:srgbClr val="212121"/>
                </a:solidFill>
                <a:latin typeface="Georgia"/>
                <a:cs typeface="Georgia"/>
              </a:rPr>
              <a:t> </a:t>
            </a:r>
            <a:r>
              <a:rPr sz="1800" dirty="0">
                <a:solidFill>
                  <a:srgbClr val="212121"/>
                </a:solidFill>
                <a:latin typeface="Georgia"/>
                <a:cs typeface="Georgia"/>
              </a:rPr>
              <a:t>possibilità</a:t>
            </a:r>
            <a:r>
              <a:rPr sz="1800" spc="-25" dirty="0">
                <a:solidFill>
                  <a:srgbClr val="212121"/>
                </a:solidFill>
                <a:latin typeface="Georgia"/>
                <a:cs typeface="Georgia"/>
              </a:rPr>
              <a:t> </a:t>
            </a:r>
            <a:r>
              <a:rPr sz="1800" dirty="0">
                <a:solidFill>
                  <a:srgbClr val="212121"/>
                </a:solidFill>
                <a:latin typeface="Georgia"/>
                <a:cs typeface="Georgia"/>
              </a:rPr>
              <a:t>di</a:t>
            </a:r>
            <a:r>
              <a:rPr sz="1800" spc="-20" dirty="0">
                <a:solidFill>
                  <a:srgbClr val="212121"/>
                </a:solidFill>
                <a:latin typeface="Georgia"/>
                <a:cs typeface="Georgia"/>
              </a:rPr>
              <a:t> </a:t>
            </a:r>
            <a:r>
              <a:rPr sz="1800" dirty="0">
                <a:solidFill>
                  <a:srgbClr val="212121"/>
                </a:solidFill>
                <a:latin typeface="Georgia"/>
                <a:cs typeface="Georgia"/>
              </a:rPr>
              <a:t>un</a:t>
            </a:r>
            <a:r>
              <a:rPr sz="1800" spc="-5" dirty="0">
                <a:solidFill>
                  <a:srgbClr val="212121"/>
                </a:solidFill>
                <a:latin typeface="Georgia"/>
                <a:cs typeface="Georgia"/>
              </a:rPr>
              <a:t> </a:t>
            </a:r>
            <a:r>
              <a:rPr sz="1800" dirty="0">
                <a:solidFill>
                  <a:srgbClr val="212121"/>
                </a:solidFill>
                <a:latin typeface="Georgia"/>
                <a:cs typeface="Georgia"/>
              </a:rPr>
              <a:t>futuro</a:t>
            </a:r>
            <a:r>
              <a:rPr sz="1800" spc="5" dirty="0">
                <a:solidFill>
                  <a:srgbClr val="212121"/>
                </a:solidFill>
                <a:latin typeface="Georgia"/>
                <a:cs typeface="Georgia"/>
              </a:rPr>
              <a:t> </a:t>
            </a:r>
            <a:r>
              <a:rPr sz="1800" spc="-10" dirty="0">
                <a:solidFill>
                  <a:srgbClr val="212121"/>
                </a:solidFill>
                <a:latin typeface="Georgia"/>
                <a:cs typeface="Georgia"/>
              </a:rPr>
              <a:t>sorridente, </a:t>
            </a:r>
            <a:r>
              <a:rPr sz="1800" dirty="0">
                <a:solidFill>
                  <a:srgbClr val="212121"/>
                </a:solidFill>
                <a:latin typeface="Georgia"/>
                <a:cs typeface="Georgia"/>
              </a:rPr>
              <a:t>ed</a:t>
            </a:r>
            <a:r>
              <a:rPr sz="1800" spc="-15" dirty="0">
                <a:solidFill>
                  <a:srgbClr val="212121"/>
                </a:solidFill>
                <a:latin typeface="Georgia"/>
                <a:cs typeface="Georgia"/>
              </a:rPr>
              <a:t> </a:t>
            </a:r>
            <a:r>
              <a:rPr sz="1800" dirty="0">
                <a:solidFill>
                  <a:srgbClr val="212121"/>
                </a:solidFill>
                <a:latin typeface="Georgia"/>
                <a:cs typeface="Georgia"/>
              </a:rPr>
              <a:t>in</a:t>
            </a:r>
            <a:r>
              <a:rPr sz="1800" spc="-10" dirty="0">
                <a:solidFill>
                  <a:srgbClr val="212121"/>
                </a:solidFill>
                <a:latin typeface="Georgia"/>
                <a:cs typeface="Georgia"/>
              </a:rPr>
              <a:t> </a:t>
            </a:r>
            <a:r>
              <a:rPr sz="1800" dirty="0">
                <a:solidFill>
                  <a:srgbClr val="212121"/>
                </a:solidFill>
                <a:latin typeface="Georgia"/>
                <a:cs typeface="Georgia"/>
              </a:rPr>
              <a:t>quelle che</a:t>
            </a:r>
            <a:r>
              <a:rPr sz="1800" spc="5" dirty="0">
                <a:solidFill>
                  <a:srgbClr val="212121"/>
                </a:solidFill>
                <a:latin typeface="Georgia"/>
                <a:cs typeface="Georgia"/>
              </a:rPr>
              <a:t> </a:t>
            </a:r>
            <a:r>
              <a:rPr sz="1800" dirty="0">
                <a:solidFill>
                  <a:srgbClr val="212121"/>
                </a:solidFill>
                <a:latin typeface="Georgia"/>
                <a:cs typeface="Georgia"/>
              </a:rPr>
              <a:t>sanguinano</a:t>
            </a:r>
            <a:r>
              <a:rPr sz="1800" spc="-20" dirty="0">
                <a:solidFill>
                  <a:srgbClr val="212121"/>
                </a:solidFill>
                <a:latin typeface="Georgia"/>
                <a:cs typeface="Georgia"/>
              </a:rPr>
              <a:t> </a:t>
            </a:r>
            <a:r>
              <a:rPr sz="1800" dirty="0">
                <a:solidFill>
                  <a:srgbClr val="212121"/>
                </a:solidFill>
                <a:latin typeface="Georgia"/>
                <a:cs typeface="Georgia"/>
              </a:rPr>
              <a:t>le</a:t>
            </a:r>
            <a:r>
              <a:rPr sz="1800" spc="-5" dirty="0">
                <a:solidFill>
                  <a:srgbClr val="212121"/>
                </a:solidFill>
                <a:latin typeface="Georgia"/>
                <a:cs typeface="Georgia"/>
              </a:rPr>
              <a:t> </a:t>
            </a:r>
            <a:r>
              <a:rPr sz="1800" dirty="0">
                <a:solidFill>
                  <a:srgbClr val="212121"/>
                </a:solidFill>
                <a:latin typeface="Georgia"/>
                <a:cs typeface="Georgia"/>
              </a:rPr>
              <a:t>recenti</a:t>
            </a:r>
            <a:r>
              <a:rPr sz="1800" spc="-10" dirty="0">
                <a:solidFill>
                  <a:srgbClr val="212121"/>
                </a:solidFill>
                <a:latin typeface="Georgia"/>
                <a:cs typeface="Georgia"/>
              </a:rPr>
              <a:t> ferite.</a:t>
            </a:r>
            <a:endParaRPr sz="1800">
              <a:latin typeface="Georgia"/>
              <a:cs typeface="Georgia"/>
            </a:endParaRPr>
          </a:p>
          <a:p>
            <a:pPr marL="12700" marR="867410">
              <a:lnSpc>
                <a:spcPct val="100000"/>
              </a:lnSpc>
            </a:pPr>
            <a:r>
              <a:rPr sz="1800" dirty="0">
                <a:solidFill>
                  <a:srgbClr val="212121"/>
                </a:solidFill>
                <a:latin typeface="Georgia"/>
                <a:cs typeface="Georgia"/>
              </a:rPr>
              <a:t>Al</a:t>
            </a:r>
            <a:r>
              <a:rPr sz="1800" spc="-15" dirty="0">
                <a:solidFill>
                  <a:srgbClr val="212121"/>
                </a:solidFill>
                <a:latin typeface="Georgia"/>
                <a:cs typeface="Georgia"/>
              </a:rPr>
              <a:t> </a:t>
            </a:r>
            <a:r>
              <a:rPr sz="1800" dirty="0">
                <a:solidFill>
                  <a:srgbClr val="212121"/>
                </a:solidFill>
                <a:latin typeface="Georgia"/>
                <a:cs typeface="Georgia"/>
              </a:rPr>
              <a:t>tuo</a:t>
            </a:r>
            <a:r>
              <a:rPr sz="1800" spc="-5" dirty="0">
                <a:solidFill>
                  <a:srgbClr val="212121"/>
                </a:solidFill>
                <a:latin typeface="Georgia"/>
                <a:cs typeface="Georgia"/>
              </a:rPr>
              <a:t> </a:t>
            </a:r>
            <a:r>
              <a:rPr sz="1800" dirty="0">
                <a:solidFill>
                  <a:srgbClr val="212121"/>
                </a:solidFill>
                <a:latin typeface="Georgia"/>
                <a:cs typeface="Georgia"/>
              </a:rPr>
              <a:t>soffio</a:t>
            </a:r>
            <a:r>
              <a:rPr sz="1800" spc="-5" dirty="0">
                <a:solidFill>
                  <a:srgbClr val="212121"/>
                </a:solidFill>
                <a:latin typeface="Georgia"/>
                <a:cs typeface="Georgia"/>
              </a:rPr>
              <a:t> </a:t>
            </a:r>
            <a:r>
              <a:rPr sz="1800" dirty="0">
                <a:solidFill>
                  <a:srgbClr val="212121"/>
                </a:solidFill>
                <a:latin typeface="Georgia"/>
                <a:cs typeface="Georgia"/>
              </a:rPr>
              <a:t>divino</a:t>
            </a:r>
            <a:r>
              <a:rPr sz="1800" spc="-5" dirty="0">
                <a:solidFill>
                  <a:srgbClr val="212121"/>
                </a:solidFill>
                <a:latin typeface="Georgia"/>
                <a:cs typeface="Georgia"/>
              </a:rPr>
              <a:t> </a:t>
            </a:r>
            <a:r>
              <a:rPr sz="1800" dirty="0">
                <a:solidFill>
                  <a:srgbClr val="212121"/>
                </a:solidFill>
                <a:latin typeface="Georgia"/>
                <a:cs typeface="Georgia"/>
              </a:rPr>
              <a:t>fuggiranno</a:t>
            </a:r>
            <a:r>
              <a:rPr sz="1800" spc="-10" dirty="0">
                <a:solidFill>
                  <a:srgbClr val="212121"/>
                </a:solidFill>
                <a:latin typeface="Georgia"/>
                <a:cs typeface="Georgia"/>
              </a:rPr>
              <a:t> </a:t>
            </a:r>
            <a:r>
              <a:rPr sz="1800" dirty="0">
                <a:solidFill>
                  <a:srgbClr val="212121"/>
                </a:solidFill>
                <a:latin typeface="Georgia"/>
                <a:cs typeface="Georgia"/>
              </a:rPr>
              <a:t>i</a:t>
            </a:r>
            <a:r>
              <a:rPr sz="1800" spc="-5" dirty="0">
                <a:solidFill>
                  <a:srgbClr val="212121"/>
                </a:solidFill>
                <a:latin typeface="Georgia"/>
                <a:cs typeface="Georgia"/>
              </a:rPr>
              <a:t> </a:t>
            </a:r>
            <a:r>
              <a:rPr sz="1800" spc="-10" dirty="0">
                <a:solidFill>
                  <a:srgbClr val="212121"/>
                </a:solidFill>
                <a:latin typeface="Georgia"/>
                <a:cs typeface="Georgia"/>
              </a:rPr>
              <a:t>dolori </a:t>
            </a:r>
            <a:r>
              <a:rPr sz="1800" dirty="0">
                <a:solidFill>
                  <a:srgbClr val="212121"/>
                </a:solidFill>
                <a:latin typeface="Georgia"/>
                <a:cs typeface="Georgia"/>
              </a:rPr>
              <a:t>quale timido</a:t>
            </a:r>
            <a:r>
              <a:rPr sz="1800" spc="-10" dirty="0">
                <a:solidFill>
                  <a:srgbClr val="212121"/>
                </a:solidFill>
                <a:latin typeface="Georgia"/>
                <a:cs typeface="Georgia"/>
              </a:rPr>
              <a:t> </a:t>
            </a:r>
            <a:r>
              <a:rPr sz="1800" dirty="0">
                <a:solidFill>
                  <a:srgbClr val="212121"/>
                </a:solidFill>
                <a:latin typeface="Georgia"/>
                <a:cs typeface="Georgia"/>
              </a:rPr>
              <a:t>stormo</a:t>
            </a:r>
            <a:r>
              <a:rPr sz="1800" spc="-10" dirty="0">
                <a:solidFill>
                  <a:srgbClr val="212121"/>
                </a:solidFill>
                <a:latin typeface="Georgia"/>
                <a:cs typeface="Georgia"/>
              </a:rPr>
              <a:t> </a:t>
            </a:r>
            <a:r>
              <a:rPr sz="1800" dirty="0">
                <a:solidFill>
                  <a:srgbClr val="212121"/>
                </a:solidFill>
                <a:latin typeface="Georgia"/>
                <a:cs typeface="Georgia"/>
              </a:rPr>
              <a:t>sprovvisto</a:t>
            </a:r>
            <a:r>
              <a:rPr sz="1800" spc="5" dirty="0">
                <a:solidFill>
                  <a:srgbClr val="212121"/>
                </a:solidFill>
                <a:latin typeface="Georgia"/>
                <a:cs typeface="Georgia"/>
              </a:rPr>
              <a:t> </a:t>
            </a:r>
            <a:r>
              <a:rPr sz="1800" dirty="0">
                <a:solidFill>
                  <a:srgbClr val="212121"/>
                </a:solidFill>
                <a:latin typeface="Georgia"/>
                <a:cs typeface="Georgia"/>
              </a:rPr>
              <a:t>di</a:t>
            </a:r>
            <a:r>
              <a:rPr sz="1800" spc="-5" dirty="0">
                <a:solidFill>
                  <a:srgbClr val="212121"/>
                </a:solidFill>
                <a:latin typeface="Georgia"/>
                <a:cs typeface="Georgia"/>
              </a:rPr>
              <a:t> </a:t>
            </a:r>
            <a:r>
              <a:rPr sz="1800" spc="-10" dirty="0">
                <a:solidFill>
                  <a:srgbClr val="212121"/>
                </a:solidFill>
                <a:latin typeface="Georgia"/>
                <a:cs typeface="Georgia"/>
              </a:rPr>
              <a:t>nido, </a:t>
            </a:r>
            <a:r>
              <a:rPr sz="1800" dirty="0">
                <a:solidFill>
                  <a:srgbClr val="212121"/>
                </a:solidFill>
                <a:latin typeface="Georgia"/>
                <a:cs typeface="Georgia"/>
              </a:rPr>
              <a:t>ed</a:t>
            </a:r>
            <a:r>
              <a:rPr sz="1800" spc="-20" dirty="0">
                <a:solidFill>
                  <a:srgbClr val="212121"/>
                </a:solidFill>
                <a:latin typeface="Georgia"/>
                <a:cs typeface="Georgia"/>
              </a:rPr>
              <a:t> </a:t>
            </a:r>
            <a:r>
              <a:rPr sz="1800" dirty="0">
                <a:solidFill>
                  <a:srgbClr val="212121"/>
                </a:solidFill>
                <a:latin typeface="Georgia"/>
                <a:cs typeface="Georgia"/>
              </a:rPr>
              <a:t>un’aurora radiante</a:t>
            </a:r>
            <a:r>
              <a:rPr sz="1800" spc="-5" dirty="0">
                <a:solidFill>
                  <a:srgbClr val="212121"/>
                </a:solidFill>
                <a:latin typeface="Georgia"/>
                <a:cs typeface="Georgia"/>
              </a:rPr>
              <a:t> </a:t>
            </a:r>
            <a:r>
              <a:rPr sz="1800" dirty="0">
                <a:solidFill>
                  <a:srgbClr val="212121"/>
                </a:solidFill>
                <a:latin typeface="Georgia"/>
                <a:cs typeface="Georgia"/>
              </a:rPr>
              <a:t>coi</a:t>
            </a:r>
            <a:r>
              <a:rPr sz="1800" spc="-25" dirty="0">
                <a:solidFill>
                  <a:srgbClr val="212121"/>
                </a:solidFill>
                <a:latin typeface="Georgia"/>
                <a:cs typeface="Georgia"/>
              </a:rPr>
              <a:t> </a:t>
            </a:r>
            <a:r>
              <a:rPr sz="1800" dirty="0">
                <a:solidFill>
                  <a:srgbClr val="212121"/>
                </a:solidFill>
                <a:latin typeface="Georgia"/>
                <a:cs typeface="Georgia"/>
              </a:rPr>
              <a:t>suoi</a:t>
            </a:r>
            <a:r>
              <a:rPr sz="1800" spc="-10" dirty="0">
                <a:solidFill>
                  <a:srgbClr val="212121"/>
                </a:solidFill>
                <a:latin typeface="Georgia"/>
                <a:cs typeface="Georgia"/>
              </a:rPr>
              <a:t> </a:t>
            </a:r>
            <a:r>
              <a:rPr sz="1800" dirty="0">
                <a:solidFill>
                  <a:srgbClr val="212121"/>
                </a:solidFill>
                <a:latin typeface="Georgia"/>
                <a:cs typeface="Georgia"/>
              </a:rPr>
              <a:t>bei</a:t>
            </a:r>
            <a:r>
              <a:rPr sz="1800" spc="-15" dirty="0">
                <a:solidFill>
                  <a:srgbClr val="212121"/>
                </a:solidFill>
                <a:latin typeface="Georgia"/>
                <a:cs typeface="Georgia"/>
              </a:rPr>
              <a:t> </a:t>
            </a:r>
            <a:r>
              <a:rPr sz="1800" spc="-10" dirty="0">
                <a:solidFill>
                  <a:srgbClr val="212121"/>
                </a:solidFill>
                <a:latin typeface="Georgia"/>
                <a:cs typeface="Georgia"/>
              </a:rPr>
              <a:t>colori</a:t>
            </a:r>
            <a:endParaRPr sz="1800">
              <a:latin typeface="Georgia"/>
              <a:cs typeface="Georgia"/>
            </a:endParaRPr>
          </a:p>
          <a:p>
            <a:pPr marL="12700">
              <a:lnSpc>
                <a:spcPct val="100000"/>
              </a:lnSpc>
              <a:spcBef>
                <a:spcPts val="5"/>
              </a:spcBef>
            </a:pPr>
            <a:r>
              <a:rPr sz="1800" dirty="0">
                <a:solidFill>
                  <a:srgbClr val="212121"/>
                </a:solidFill>
                <a:latin typeface="Georgia"/>
                <a:cs typeface="Georgia"/>
              </a:rPr>
              <a:t>annuncerà</a:t>
            </a:r>
            <a:r>
              <a:rPr sz="1800" spc="-15" dirty="0">
                <a:solidFill>
                  <a:srgbClr val="212121"/>
                </a:solidFill>
                <a:latin typeface="Georgia"/>
                <a:cs typeface="Georgia"/>
              </a:rPr>
              <a:t> </a:t>
            </a:r>
            <a:r>
              <a:rPr sz="1800" dirty="0">
                <a:solidFill>
                  <a:srgbClr val="212121"/>
                </a:solidFill>
                <a:latin typeface="Georgia"/>
                <a:cs typeface="Georgia"/>
              </a:rPr>
              <a:t>alle anime</a:t>
            </a:r>
            <a:r>
              <a:rPr sz="1800" spc="-10" dirty="0">
                <a:solidFill>
                  <a:srgbClr val="212121"/>
                </a:solidFill>
                <a:latin typeface="Georgia"/>
                <a:cs typeface="Georgia"/>
              </a:rPr>
              <a:t> </a:t>
            </a:r>
            <a:r>
              <a:rPr sz="1800" dirty="0">
                <a:solidFill>
                  <a:srgbClr val="212121"/>
                </a:solidFill>
                <a:latin typeface="Georgia"/>
                <a:cs typeface="Georgia"/>
              </a:rPr>
              <a:t>che</a:t>
            </a:r>
            <a:r>
              <a:rPr sz="1800" spc="-10" dirty="0">
                <a:solidFill>
                  <a:srgbClr val="212121"/>
                </a:solidFill>
                <a:latin typeface="Georgia"/>
                <a:cs typeface="Georgia"/>
              </a:rPr>
              <a:t> </a:t>
            </a:r>
            <a:r>
              <a:rPr sz="1800" dirty="0">
                <a:solidFill>
                  <a:srgbClr val="212121"/>
                </a:solidFill>
                <a:latin typeface="Georgia"/>
                <a:cs typeface="Georgia"/>
              </a:rPr>
              <a:t>l’amore</a:t>
            </a:r>
            <a:r>
              <a:rPr sz="1800" spc="15" dirty="0">
                <a:solidFill>
                  <a:srgbClr val="212121"/>
                </a:solidFill>
                <a:latin typeface="Georgia"/>
                <a:cs typeface="Georgia"/>
              </a:rPr>
              <a:t> </a:t>
            </a:r>
            <a:r>
              <a:rPr sz="1800" dirty="0">
                <a:solidFill>
                  <a:srgbClr val="212121"/>
                </a:solidFill>
                <a:latin typeface="Georgia"/>
                <a:cs typeface="Georgia"/>
              </a:rPr>
              <a:t>è</a:t>
            </a:r>
            <a:r>
              <a:rPr sz="1800" spc="-5" dirty="0">
                <a:solidFill>
                  <a:srgbClr val="212121"/>
                </a:solidFill>
                <a:latin typeface="Georgia"/>
                <a:cs typeface="Georgia"/>
              </a:rPr>
              <a:t> </a:t>
            </a:r>
            <a:r>
              <a:rPr sz="1800" spc="-10" dirty="0">
                <a:solidFill>
                  <a:srgbClr val="212121"/>
                </a:solidFill>
                <a:latin typeface="Georgia"/>
                <a:cs typeface="Georgia"/>
              </a:rPr>
              <a:t>venuto.</a:t>
            </a:r>
            <a:endParaRPr sz="1800">
              <a:latin typeface="Georgia"/>
              <a:cs typeface="Georgia"/>
            </a:endParaRPr>
          </a:p>
        </p:txBody>
      </p:sp>
      <p:pic>
        <p:nvPicPr>
          <p:cNvPr id="3" name="object 3"/>
          <p:cNvPicPr/>
          <p:nvPr/>
        </p:nvPicPr>
        <p:blipFill>
          <a:blip r:embed="rId2" cstate="print"/>
          <a:stretch>
            <a:fillRect/>
          </a:stretch>
        </p:blipFill>
        <p:spPr>
          <a:xfrm>
            <a:off x="7693152" y="1886711"/>
            <a:ext cx="2971800" cy="2971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object 4"/>
          <p:cNvSpPr txBox="1"/>
          <p:nvPr/>
        </p:nvSpPr>
        <p:spPr>
          <a:xfrm>
            <a:off x="8272589" y="5410200"/>
            <a:ext cx="1812925" cy="299720"/>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212121"/>
                </a:solidFill>
                <a:latin typeface="Georgia"/>
                <a:cs typeface="Georgia"/>
              </a:rPr>
              <a:t>PABLO</a:t>
            </a:r>
            <a:r>
              <a:rPr sz="1800" spc="-10" dirty="0">
                <a:solidFill>
                  <a:srgbClr val="212121"/>
                </a:solidFill>
                <a:latin typeface="Georgia"/>
                <a:cs typeface="Georgia"/>
              </a:rPr>
              <a:t> NERUDA</a:t>
            </a:r>
            <a:endParaRPr sz="1800" dirty="0">
              <a:latin typeface="Georgia"/>
              <a:cs typeface="Georgia"/>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786127" y="786383"/>
            <a:ext cx="8572500" cy="53568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284346" y="241172"/>
            <a:ext cx="5939155" cy="6245225"/>
          </a:xfrm>
          <a:prstGeom prst="rect">
            <a:avLst/>
          </a:prstGeom>
        </p:spPr>
        <p:txBody>
          <a:bodyPr vert="horz" wrap="square" lIns="0" tIns="12700" rIns="0" bIns="0" rtlCol="0">
            <a:spAutoFit/>
          </a:bodyPr>
          <a:lstStyle/>
          <a:p>
            <a:pPr marL="12700" marR="6350" algn="just">
              <a:lnSpc>
                <a:spcPct val="100000"/>
              </a:lnSpc>
              <a:spcBef>
                <a:spcPts val="100"/>
              </a:spcBef>
            </a:pPr>
            <a:r>
              <a:rPr sz="2400" b="1" dirty="0">
                <a:solidFill>
                  <a:srgbClr val="040C28"/>
                </a:solidFill>
                <a:latin typeface="Times New Roman"/>
                <a:cs typeface="Times New Roman"/>
              </a:rPr>
              <a:t>La</a:t>
            </a:r>
            <a:r>
              <a:rPr sz="2400" b="1" spc="75" dirty="0">
                <a:solidFill>
                  <a:srgbClr val="040C28"/>
                </a:solidFill>
                <a:latin typeface="Times New Roman"/>
                <a:cs typeface="Times New Roman"/>
              </a:rPr>
              <a:t>  </a:t>
            </a:r>
            <a:r>
              <a:rPr sz="2400" b="1" dirty="0">
                <a:solidFill>
                  <a:srgbClr val="040C28"/>
                </a:solidFill>
                <a:latin typeface="Times New Roman"/>
                <a:cs typeface="Times New Roman"/>
              </a:rPr>
              <a:t>solidarietà</a:t>
            </a:r>
            <a:r>
              <a:rPr sz="2400" b="1" spc="80" dirty="0">
                <a:solidFill>
                  <a:srgbClr val="040C28"/>
                </a:solidFill>
                <a:latin typeface="Times New Roman"/>
                <a:cs typeface="Times New Roman"/>
              </a:rPr>
              <a:t>  </a:t>
            </a:r>
            <a:r>
              <a:rPr sz="2400" b="1" dirty="0">
                <a:solidFill>
                  <a:srgbClr val="040C28"/>
                </a:solidFill>
                <a:latin typeface="Times New Roman"/>
                <a:cs typeface="Times New Roman"/>
              </a:rPr>
              <a:t>e</a:t>
            </a:r>
            <a:r>
              <a:rPr sz="2400" b="1" spc="80" dirty="0">
                <a:solidFill>
                  <a:srgbClr val="040C28"/>
                </a:solidFill>
                <a:latin typeface="Times New Roman"/>
                <a:cs typeface="Times New Roman"/>
              </a:rPr>
              <a:t>  </a:t>
            </a:r>
            <a:r>
              <a:rPr sz="2400" b="1" dirty="0">
                <a:solidFill>
                  <a:srgbClr val="040C28"/>
                </a:solidFill>
                <a:latin typeface="Times New Roman"/>
                <a:cs typeface="Times New Roman"/>
              </a:rPr>
              <a:t>la</a:t>
            </a:r>
            <a:r>
              <a:rPr sz="2400" b="1" spc="80" dirty="0">
                <a:solidFill>
                  <a:srgbClr val="040C28"/>
                </a:solidFill>
                <a:latin typeface="Times New Roman"/>
                <a:cs typeface="Times New Roman"/>
              </a:rPr>
              <a:t>  </a:t>
            </a:r>
            <a:r>
              <a:rPr sz="2400" b="1" dirty="0">
                <a:solidFill>
                  <a:srgbClr val="040C28"/>
                </a:solidFill>
                <a:latin typeface="Times New Roman"/>
                <a:cs typeface="Times New Roman"/>
              </a:rPr>
              <a:t>tutela</a:t>
            </a:r>
            <a:r>
              <a:rPr sz="2400" b="1" spc="70" dirty="0">
                <a:solidFill>
                  <a:srgbClr val="040C28"/>
                </a:solidFill>
                <a:latin typeface="Times New Roman"/>
                <a:cs typeface="Times New Roman"/>
              </a:rPr>
              <a:t>  </a:t>
            </a:r>
            <a:r>
              <a:rPr sz="2400" b="1" dirty="0">
                <a:solidFill>
                  <a:srgbClr val="040C28"/>
                </a:solidFill>
                <a:latin typeface="Times New Roman"/>
                <a:cs typeface="Times New Roman"/>
              </a:rPr>
              <a:t>alla</a:t>
            </a:r>
            <a:r>
              <a:rPr sz="2400" b="1" spc="65" dirty="0">
                <a:solidFill>
                  <a:srgbClr val="040C28"/>
                </a:solidFill>
                <a:latin typeface="Times New Roman"/>
                <a:cs typeface="Times New Roman"/>
              </a:rPr>
              <a:t>  </a:t>
            </a:r>
            <a:r>
              <a:rPr sz="2400" b="1" dirty="0">
                <a:solidFill>
                  <a:srgbClr val="040C28"/>
                </a:solidFill>
                <a:latin typeface="Times New Roman"/>
                <a:cs typeface="Times New Roman"/>
              </a:rPr>
              <a:t>salute</a:t>
            </a:r>
            <a:r>
              <a:rPr sz="2400" b="1" spc="80" dirty="0">
                <a:solidFill>
                  <a:srgbClr val="040C28"/>
                </a:solidFill>
                <a:latin typeface="Times New Roman"/>
                <a:cs typeface="Times New Roman"/>
              </a:rPr>
              <a:t>  </a:t>
            </a:r>
            <a:r>
              <a:rPr sz="2400" b="1" spc="-20" dirty="0">
                <a:solidFill>
                  <a:srgbClr val="040C28"/>
                </a:solidFill>
                <a:latin typeface="Times New Roman"/>
                <a:cs typeface="Times New Roman"/>
              </a:rPr>
              <a:t>sono </a:t>
            </a:r>
            <a:r>
              <a:rPr sz="2400" b="1" dirty="0">
                <a:solidFill>
                  <a:srgbClr val="040C28"/>
                </a:solidFill>
                <a:latin typeface="Times New Roman"/>
                <a:cs typeface="Times New Roman"/>
              </a:rPr>
              <a:t>garantite</a:t>
            </a:r>
            <a:r>
              <a:rPr sz="2400" b="1" spc="570" dirty="0">
                <a:solidFill>
                  <a:srgbClr val="040C28"/>
                </a:solidFill>
                <a:latin typeface="Times New Roman"/>
                <a:cs typeface="Times New Roman"/>
              </a:rPr>
              <a:t>  </a:t>
            </a:r>
            <a:r>
              <a:rPr sz="2400" b="1" dirty="0">
                <a:solidFill>
                  <a:srgbClr val="040C28"/>
                </a:solidFill>
                <a:latin typeface="Times New Roman"/>
                <a:cs typeface="Times New Roman"/>
              </a:rPr>
              <a:t>nella</a:t>
            </a:r>
            <a:r>
              <a:rPr sz="2400" b="1" spc="580" dirty="0">
                <a:solidFill>
                  <a:srgbClr val="040C28"/>
                </a:solidFill>
                <a:latin typeface="Times New Roman"/>
                <a:cs typeface="Times New Roman"/>
              </a:rPr>
              <a:t>  </a:t>
            </a:r>
            <a:r>
              <a:rPr sz="2400" b="1" dirty="0">
                <a:solidFill>
                  <a:srgbClr val="040C28"/>
                </a:solidFill>
                <a:latin typeface="Times New Roman"/>
                <a:cs typeface="Times New Roman"/>
              </a:rPr>
              <a:t>nostra</a:t>
            </a:r>
            <a:r>
              <a:rPr sz="2400" b="1" spc="575" dirty="0">
                <a:solidFill>
                  <a:srgbClr val="040C28"/>
                </a:solidFill>
                <a:latin typeface="Times New Roman"/>
                <a:cs typeface="Times New Roman"/>
              </a:rPr>
              <a:t>  </a:t>
            </a:r>
            <a:r>
              <a:rPr sz="2400" b="1" dirty="0">
                <a:solidFill>
                  <a:srgbClr val="040C28"/>
                </a:solidFill>
                <a:latin typeface="Times New Roman"/>
                <a:cs typeface="Times New Roman"/>
              </a:rPr>
              <a:t>Costituzione</a:t>
            </a:r>
            <a:r>
              <a:rPr sz="2400" b="1" spc="200" dirty="0">
                <a:solidFill>
                  <a:srgbClr val="040C28"/>
                </a:solidFill>
                <a:latin typeface="Times New Roman"/>
                <a:cs typeface="Times New Roman"/>
              </a:rPr>
              <a:t>   </a:t>
            </a:r>
            <a:r>
              <a:rPr sz="2400" b="1" spc="-25" dirty="0">
                <a:solidFill>
                  <a:srgbClr val="040C28"/>
                </a:solidFill>
                <a:latin typeface="Times New Roman"/>
                <a:cs typeface="Times New Roman"/>
              </a:rPr>
              <a:t>nei </a:t>
            </a:r>
            <a:r>
              <a:rPr sz="2400" b="1" dirty="0">
                <a:solidFill>
                  <a:srgbClr val="040C28"/>
                </a:solidFill>
                <a:latin typeface="Times New Roman"/>
                <a:cs typeface="Times New Roman"/>
              </a:rPr>
              <a:t>seguenti</a:t>
            </a:r>
            <a:r>
              <a:rPr sz="2400" b="1" spc="-85" dirty="0">
                <a:solidFill>
                  <a:srgbClr val="040C28"/>
                </a:solidFill>
                <a:latin typeface="Times New Roman"/>
                <a:cs typeface="Times New Roman"/>
              </a:rPr>
              <a:t> </a:t>
            </a:r>
            <a:r>
              <a:rPr sz="2400" b="1" spc="-10" dirty="0">
                <a:solidFill>
                  <a:srgbClr val="040C28"/>
                </a:solidFill>
                <a:latin typeface="Times New Roman"/>
                <a:cs typeface="Times New Roman"/>
              </a:rPr>
              <a:t>articoli:</a:t>
            </a:r>
            <a:endParaRPr sz="2400" dirty="0">
              <a:latin typeface="Times New Roman"/>
              <a:cs typeface="Times New Roman"/>
            </a:endParaRPr>
          </a:p>
          <a:p>
            <a:pPr>
              <a:lnSpc>
                <a:spcPct val="100000"/>
              </a:lnSpc>
              <a:spcBef>
                <a:spcPts val="5"/>
              </a:spcBef>
            </a:pPr>
            <a:endParaRPr sz="2500" dirty="0">
              <a:latin typeface="Times New Roman"/>
              <a:cs typeface="Times New Roman"/>
            </a:endParaRPr>
          </a:p>
          <a:p>
            <a:pPr marL="12700" marR="5080" algn="just">
              <a:lnSpc>
                <a:spcPct val="100000"/>
              </a:lnSpc>
            </a:pPr>
            <a:r>
              <a:rPr sz="2400" b="1" dirty="0">
                <a:solidFill>
                  <a:srgbClr val="040C28"/>
                </a:solidFill>
                <a:latin typeface="Times New Roman"/>
                <a:cs typeface="Times New Roman"/>
              </a:rPr>
              <a:t>Art</a:t>
            </a:r>
            <a:r>
              <a:rPr sz="2400" b="1" dirty="0">
                <a:solidFill>
                  <a:srgbClr val="1F1F1F"/>
                </a:solidFill>
                <a:latin typeface="Times New Roman"/>
                <a:cs typeface="Times New Roman"/>
              </a:rPr>
              <a:t>.</a:t>
            </a:r>
            <a:r>
              <a:rPr sz="2400" b="1" spc="305" dirty="0">
                <a:solidFill>
                  <a:srgbClr val="1F1F1F"/>
                </a:solidFill>
                <a:latin typeface="Times New Roman"/>
                <a:cs typeface="Times New Roman"/>
              </a:rPr>
              <a:t> </a:t>
            </a:r>
            <a:r>
              <a:rPr sz="2400" b="1" dirty="0">
                <a:solidFill>
                  <a:srgbClr val="040C28"/>
                </a:solidFill>
                <a:latin typeface="Times New Roman"/>
                <a:cs typeface="Times New Roman"/>
              </a:rPr>
              <a:t>2</a:t>
            </a:r>
            <a:r>
              <a:rPr sz="2400" b="1" dirty="0">
                <a:solidFill>
                  <a:srgbClr val="1F1F1F"/>
                </a:solidFill>
                <a:latin typeface="Times New Roman"/>
                <a:cs typeface="Times New Roman"/>
              </a:rPr>
              <a:t>.</a:t>
            </a:r>
            <a:r>
              <a:rPr sz="2400" b="1" spc="310" dirty="0">
                <a:solidFill>
                  <a:srgbClr val="1F1F1F"/>
                </a:solidFill>
                <a:latin typeface="Times New Roman"/>
                <a:cs typeface="Times New Roman"/>
              </a:rPr>
              <a:t> </a:t>
            </a:r>
            <a:r>
              <a:rPr sz="2400" dirty="0">
                <a:solidFill>
                  <a:srgbClr val="1F1F1F"/>
                </a:solidFill>
                <a:latin typeface="Times New Roman"/>
                <a:cs typeface="Times New Roman"/>
              </a:rPr>
              <a:t>La</a:t>
            </a:r>
            <a:r>
              <a:rPr sz="2400" spc="310" dirty="0">
                <a:solidFill>
                  <a:srgbClr val="1F1F1F"/>
                </a:solidFill>
                <a:latin typeface="Times New Roman"/>
                <a:cs typeface="Times New Roman"/>
              </a:rPr>
              <a:t> </a:t>
            </a:r>
            <a:r>
              <a:rPr sz="2400" dirty="0">
                <a:solidFill>
                  <a:srgbClr val="1F1F1F"/>
                </a:solidFill>
                <a:latin typeface="Times New Roman"/>
                <a:cs typeface="Times New Roman"/>
              </a:rPr>
              <a:t>Repubblica</a:t>
            </a:r>
            <a:r>
              <a:rPr sz="2400" spc="305" dirty="0">
                <a:solidFill>
                  <a:srgbClr val="1F1F1F"/>
                </a:solidFill>
                <a:latin typeface="Times New Roman"/>
                <a:cs typeface="Times New Roman"/>
              </a:rPr>
              <a:t> </a:t>
            </a:r>
            <a:r>
              <a:rPr sz="2400" dirty="0">
                <a:solidFill>
                  <a:srgbClr val="1F1F1F"/>
                </a:solidFill>
                <a:latin typeface="Times New Roman"/>
                <a:cs typeface="Times New Roman"/>
              </a:rPr>
              <a:t>riconosce</a:t>
            </a:r>
            <a:r>
              <a:rPr sz="2400" spc="305" dirty="0">
                <a:solidFill>
                  <a:srgbClr val="1F1F1F"/>
                </a:solidFill>
                <a:latin typeface="Times New Roman"/>
                <a:cs typeface="Times New Roman"/>
              </a:rPr>
              <a:t> </a:t>
            </a:r>
            <a:r>
              <a:rPr sz="2400" dirty="0">
                <a:solidFill>
                  <a:srgbClr val="1F1F1F"/>
                </a:solidFill>
                <a:latin typeface="Times New Roman"/>
                <a:cs typeface="Times New Roman"/>
              </a:rPr>
              <a:t>e</a:t>
            </a:r>
            <a:r>
              <a:rPr sz="2400" spc="310" dirty="0">
                <a:solidFill>
                  <a:srgbClr val="1F1F1F"/>
                </a:solidFill>
                <a:latin typeface="Times New Roman"/>
                <a:cs typeface="Times New Roman"/>
              </a:rPr>
              <a:t> </a:t>
            </a:r>
            <a:r>
              <a:rPr sz="2400" dirty="0">
                <a:solidFill>
                  <a:srgbClr val="1F1F1F"/>
                </a:solidFill>
                <a:latin typeface="Times New Roman"/>
                <a:cs typeface="Times New Roman"/>
              </a:rPr>
              <a:t>garantisce</a:t>
            </a:r>
            <a:r>
              <a:rPr sz="2400" spc="300" dirty="0">
                <a:solidFill>
                  <a:srgbClr val="1F1F1F"/>
                </a:solidFill>
                <a:latin typeface="Times New Roman"/>
                <a:cs typeface="Times New Roman"/>
              </a:rPr>
              <a:t> </a:t>
            </a:r>
            <a:r>
              <a:rPr sz="2400" spc="-50" dirty="0">
                <a:solidFill>
                  <a:srgbClr val="1F1F1F"/>
                </a:solidFill>
                <a:latin typeface="Times New Roman"/>
                <a:cs typeface="Times New Roman"/>
              </a:rPr>
              <a:t>i </a:t>
            </a:r>
            <a:r>
              <a:rPr sz="2400" dirty="0">
                <a:solidFill>
                  <a:srgbClr val="1F1F1F"/>
                </a:solidFill>
                <a:latin typeface="Times New Roman"/>
                <a:cs typeface="Times New Roman"/>
              </a:rPr>
              <a:t>diritti</a:t>
            </a:r>
            <a:r>
              <a:rPr sz="2400" spc="-10" dirty="0">
                <a:solidFill>
                  <a:srgbClr val="1F1F1F"/>
                </a:solidFill>
                <a:latin typeface="Times New Roman"/>
                <a:cs typeface="Times New Roman"/>
              </a:rPr>
              <a:t> </a:t>
            </a:r>
            <a:r>
              <a:rPr sz="2400" dirty="0">
                <a:solidFill>
                  <a:srgbClr val="1F1F1F"/>
                </a:solidFill>
                <a:latin typeface="Times New Roman"/>
                <a:cs typeface="Times New Roman"/>
              </a:rPr>
              <a:t>inviolabili dell'uomo,</a:t>
            </a:r>
            <a:r>
              <a:rPr sz="2400" spc="5" dirty="0">
                <a:solidFill>
                  <a:srgbClr val="1F1F1F"/>
                </a:solidFill>
                <a:latin typeface="Times New Roman"/>
                <a:cs typeface="Times New Roman"/>
              </a:rPr>
              <a:t> </a:t>
            </a:r>
            <a:r>
              <a:rPr sz="2400" dirty="0">
                <a:solidFill>
                  <a:srgbClr val="1F1F1F"/>
                </a:solidFill>
                <a:latin typeface="Times New Roman"/>
                <a:cs typeface="Times New Roman"/>
              </a:rPr>
              <a:t>sia</a:t>
            </a:r>
            <a:r>
              <a:rPr sz="2400" spc="5" dirty="0">
                <a:solidFill>
                  <a:srgbClr val="1F1F1F"/>
                </a:solidFill>
                <a:latin typeface="Times New Roman"/>
                <a:cs typeface="Times New Roman"/>
              </a:rPr>
              <a:t> </a:t>
            </a:r>
            <a:r>
              <a:rPr sz="2400" dirty="0">
                <a:solidFill>
                  <a:srgbClr val="1F1F1F"/>
                </a:solidFill>
                <a:latin typeface="Times New Roman"/>
                <a:cs typeface="Times New Roman"/>
              </a:rPr>
              <a:t>come singolo</a:t>
            </a:r>
            <a:r>
              <a:rPr sz="2400" spc="5" dirty="0">
                <a:solidFill>
                  <a:srgbClr val="1F1F1F"/>
                </a:solidFill>
                <a:latin typeface="Times New Roman"/>
                <a:cs typeface="Times New Roman"/>
              </a:rPr>
              <a:t> </a:t>
            </a:r>
            <a:r>
              <a:rPr sz="2400" spc="-25" dirty="0">
                <a:solidFill>
                  <a:srgbClr val="1F1F1F"/>
                </a:solidFill>
                <a:latin typeface="Times New Roman"/>
                <a:cs typeface="Times New Roman"/>
              </a:rPr>
              <a:t>sia </a:t>
            </a:r>
            <a:r>
              <a:rPr sz="2400" dirty="0">
                <a:solidFill>
                  <a:srgbClr val="1F1F1F"/>
                </a:solidFill>
                <a:latin typeface="Times New Roman"/>
                <a:cs typeface="Times New Roman"/>
              </a:rPr>
              <a:t>nelle</a:t>
            </a:r>
            <a:r>
              <a:rPr sz="2400" spc="25" dirty="0">
                <a:solidFill>
                  <a:srgbClr val="1F1F1F"/>
                </a:solidFill>
                <a:latin typeface="Times New Roman"/>
                <a:cs typeface="Times New Roman"/>
              </a:rPr>
              <a:t>  </a:t>
            </a:r>
            <a:r>
              <a:rPr sz="2400" dirty="0">
                <a:solidFill>
                  <a:srgbClr val="1F1F1F"/>
                </a:solidFill>
                <a:latin typeface="Times New Roman"/>
                <a:cs typeface="Times New Roman"/>
              </a:rPr>
              <a:t>formazioni</a:t>
            </a:r>
            <a:r>
              <a:rPr sz="2400" spc="25" dirty="0">
                <a:solidFill>
                  <a:srgbClr val="1F1F1F"/>
                </a:solidFill>
                <a:latin typeface="Times New Roman"/>
                <a:cs typeface="Times New Roman"/>
              </a:rPr>
              <a:t>  </a:t>
            </a:r>
            <a:r>
              <a:rPr sz="2400" dirty="0">
                <a:solidFill>
                  <a:srgbClr val="1F1F1F"/>
                </a:solidFill>
                <a:latin typeface="Times New Roman"/>
                <a:cs typeface="Times New Roman"/>
              </a:rPr>
              <a:t>sociali</a:t>
            </a:r>
            <a:r>
              <a:rPr sz="2400" spc="30" dirty="0">
                <a:solidFill>
                  <a:srgbClr val="1F1F1F"/>
                </a:solidFill>
                <a:latin typeface="Times New Roman"/>
                <a:cs typeface="Times New Roman"/>
              </a:rPr>
              <a:t>  </a:t>
            </a:r>
            <a:r>
              <a:rPr sz="2400" dirty="0">
                <a:solidFill>
                  <a:srgbClr val="1F1F1F"/>
                </a:solidFill>
                <a:latin typeface="Times New Roman"/>
                <a:cs typeface="Times New Roman"/>
              </a:rPr>
              <a:t>ove</a:t>
            </a:r>
            <a:r>
              <a:rPr sz="2400" spc="20" dirty="0">
                <a:solidFill>
                  <a:srgbClr val="1F1F1F"/>
                </a:solidFill>
                <a:latin typeface="Times New Roman"/>
                <a:cs typeface="Times New Roman"/>
              </a:rPr>
              <a:t>  </a:t>
            </a:r>
            <a:r>
              <a:rPr sz="2400" dirty="0">
                <a:solidFill>
                  <a:srgbClr val="1F1F1F"/>
                </a:solidFill>
                <a:latin typeface="Times New Roman"/>
                <a:cs typeface="Times New Roman"/>
              </a:rPr>
              <a:t>si</a:t>
            </a:r>
            <a:r>
              <a:rPr sz="2400" spc="25" dirty="0">
                <a:solidFill>
                  <a:srgbClr val="1F1F1F"/>
                </a:solidFill>
                <a:latin typeface="Times New Roman"/>
                <a:cs typeface="Times New Roman"/>
              </a:rPr>
              <a:t>  </a:t>
            </a:r>
            <a:r>
              <a:rPr sz="2400" dirty="0">
                <a:solidFill>
                  <a:srgbClr val="1F1F1F"/>
                </a:solidFill>
                <a:latin typeface="Times New Roman"/>
                <a:cs typeface="Times New Roman"/>
              </a:rPr>
              <a:t>svolge</a:t>
            </a:r>
            <a:r>
              <a:rPr sz="2400" spc="20" dirty="0">
                <a:solidFill>
                  <a:srgbClr val="1F1F1F"/>
                </a:solidFill>
                <a:latin typeface="Times New Roman"/>
                <a:cs typeface="Times New Roman"/>
              </a:rPr>
              <a:t>  </a:t>
            </a:r>
            <a:r>
              <a:rPr sz="2400" dirty="0">
                <a:solidFill>
                  <a:srgbClr val="1F1F1F"/>
                </a:solidFill>
                <a:latin typeface="Times New Roman"/>
                <a:cs typeface="Times New Roman"/>
              </a:rPr>
              <a:t>la</a:t>
            </a:r>
            <a:r>
              <a:rPr sz="2400" spc="30" dirty="0">
                <a:solidFill>
                  <a:srgbClr val="1F1F1F"/>
                </a:solidFill>
                <a:latin typeface="Times New Roman"/>
                <a:cs typeface="Times New Roman"/>
              </a:rPr>
              <a:t>  </a:t>
            </a:r>
            <a:r>
              <a:rPr sz="2400" spc="-25" dirty="0">
                <a:solidFill>
                  <a:srgbClr val="1F1F1F"/>
                </a:solidFill>
                <a:latin typeface="Times New Roman"/>
                <a:cs typeface="Times New Roman"/>
              </a:rPr>
              <a:t>sua </a:t>
            </a:r>
            <a:r>
              <a:rPr sz="2400" dirty="0">
                <a:solidFill>
                  <a:srgbClr val="1F1F1F"/>
                </a:solidFill>
                <a:latin typeface="Times New Roman"/>
                <a:cs typeface="Times New Roman"/>
              </a:rPr>
              <a:t>personalità,</a:t>
            </a:r>
            <a:r>
              <a:rPr sz="2400" spc="25" dirty="0">
                <a:solidFill>
                  <a:srgbClr val="1F1F1F"/>
                </a:solidFill>
                <a:latin typeface="Times New Roman"/>
                <a:cs typeface="Times New Roman"/>
              </a:rPr>
              <a:t> </a:t>
            </a:r>
            <a:r>
              <a:rPr sz="2400" dirty="0">
                <a:solidFill>
                  <a:srgbClr val="1F1F1F"/>
                </a:solidFill>
                <a:latin typeface="Times New Roman"/>
                <a:cs typeface="Times New Roman"/>
              </a:rPr>
              <a:t>e</a:t>
            </a:r>
            <a:r>
              <a:rPr sz="2400" spc="25" dirty="0">
                <a:solidFill>
                  <a:srgbClr val="1F1F1F"/>
                </a:solidFill>
                <a:latin typeface="Times New Roman"/>
                <a:cs typeface="Times New Roman"/>
              </a:rPr>
              <a:t> </a:t>
            </a:r>
            <a:r>
              <a:rPr sz="2400" dirty="0">
                <a:solidFill>
                  <a:srgbClr val="1F1F1F"/>
                </a:solidFill>
                <a:latin typeface="Times New Roman"/>
                <a:cs typeface="Times New Roman"/>
              </a:rPr>
              <a:t>richiede</a:t>
            </a:r>
            <a:r>
              <a:rPr sz="2400" spc="15" dirty="0">
                <a:solidFill>
                  <a:srgbClr val="1F1F1F"/>
                </a:solidFill>
                <a:latin typeface="Times New Roman"/>
                <a:cs typeface="Times New Roman"/>
              </a:rPr>
              <a:t> </a:t>
            </a:r>
            <a:r>
              <a:rPr sz="2400" dirty="0">
                <a:solidFill>
                  <a:srgbClr val="1F1F1F"/>
                </a:solidFill>
                <a:latin typeface="Times New Roman"/>
                <a:cs typeface="Times New Roman"/>
              </a:rPr>
              <a:t>l'adempimento</a:t>
            </a:r>
            <a:r>
              <a:rPr sz="2400" spc="35" dirty="0">
                <a:solidFill>
                  <a:srgbClr val="1F1F1F"/>
                </a:solidFill>
                <a:latin typeface="Times New Roman"/>
                <a:cs typeface="Times New Roman"/>
              </a:rPr>
              <a:t> </a:t>
            </a:r>
            <a:r>
              <a:rPr sz="2400" dirty="0">
                <a:solidFill>
                  <a:srgbClr val="1F1F1F"/>
                </a:solidFill>
                <a:latin typeface="Times New Roman"/>
                <a:cs typeface="Times New Roman"/>
              </a:rPr>
              <a:t>dei</a:t>
            </a:r>
            <a:r>
              <a:rPr sz="2400" spc="40" dirty="0">
                <a:solidFill>
                  <a:srgbClr val="1F1F1F"/>
                </a:solidFill>
                <a:latin typeface="Times New Roman"/>
                <a:cs typeface="Times New Roman"/>
              </a:rPr>
              <a:t> </a:t>
            </a:r>
            <a:r>
              <a:rPr sz="2400" spc="-10" dirty="0">
                <a:solidFill>
                  <a:srgbClr val="1F1F1F"/>
                </a:solidFill>
                <a:latin typeface="Times New Roman"/>
                <a:cs typeface="Times New Roman"/>
              </a:rPr>
              <a:t>doveri </a:t>
            </a:r>
            <a:r>
              <a:rPr sz="2400" dirty="0">
                <a:solidFill>
                  <a:srgbClr val="1F1F1F"/>
                </a:solidFill>
                <a:latin typeface="Times New Roman"/>
                <a:cs typeface="Times New Roman"/>
              </a:rPr>
              <a:t>inderogabili</a:t>
            </a:r>
            <a:r>
              <a:rPr sz="2400" spc="-35" dirty="0">
                <a:solidFill>
                  <a:srgbClr val="1F1F1F"/>
                </a:solidFill>
                <a:latin typeface="Times New Roman"/>
                <a:cs typeface="Times New Roman"/>
              </a:rPr>
              <a:t> </a:t>
            </a:r>
            <a:r>
              <a:rPr sz="2400" dirty="0">
                <a:solidFill>
                  <a:srgbClr val="1F1F1F"/>
                </a:solidFill>
                <a:latin typeface="Times New Roman"/>
                <a:cs typeface="Times New Roman"/>
              </a:rPr>
              <a:t>di</a:t>
            </a:r>
            <a:r>
              <a:rPr sz="2400" spc="-15" dirty="0">
                <a:solidFill>
                  <a:srgbClr val="1F1F1F"/>
                </a:solidFill>
                <a:latin typeface="Times New Roman"/>
                <a:cs typeface="Times New Roman"/>
              </a:rPr>
              <a:t> </a:t>
            </a:r>
            <a:r>
              <a:rPr sz="2400" b="1" dirty="0">
                <a:solidFill>
                  <a:srgbClr val="1F1F1F"/>
                </a:solidFill>
                <a:latin typeface="Times New Roman"/>
                <a:cs typeface="Times New Roman"/>
              </a:rPr>
              <a:t>solidarietà</a:t>
            </a:r>
            <a:r>
              <a:rPr sz="2400" b="1" spc="-5" dirty="0">
                <a:solidFill>
                  <a:srgbClr val="1F1F1F"/>
                </a:solidFill>
                <a:latin typeface="Times New Roman"/>
                <a:cs typeface="Times New Roman"/>
              </a:rPr>
              <a:t> </a:t>
            </a:r>
            <a:r>
              <a:rPr sz="2400" dirty="0">
                <a:solidFill>
                  <a:srgbClr val="1F1F1F"/>
                </a:solidFill>
                <a:latin typeface="Times New Roman"/>
                <a:cs typeface="Times New Roman"/>
              </a:rPr>
              <a:t>politica,</a:t>
            </a:r>
            <a:r>
              <a:rPr sz="2400" spc="-20" dirty="0">
                <a:solidFill>
                  <a:srgbClr val="1F1F1F"/>
                </a:solidFill>
                <a:latin typeface="Times New Roman"/>
                <a:cs typeface="Times New Roman"/>
              </a:rPr>
              <a:t> </a:t>
            </a:r>
            <a:r>
              <a:rPr sz="2400" dirty="0">
                <a:solidFill>
                  <a:srgbClr val="1F1F1F"/>
                </a:solidFill>
                <a:latin typeface="Times New Roman"/>
                <a:cs typeface="Times New Roman"/>
              </a:rPr>
              <a:t>economica</a:t>
            </a:r>
            <a:r>
              <a:rPr sz="2400" spc="-15" dirty="0">
                <a:solidFill>
                  <a:srgbClr val="1F1F1F"/>
                </a:solidFill>
                <a:latin typeface="Times New Roman"/>
                <a:cs typeface="Times New Roman"/>
              </a:rPr>
              <a:t> </a:t>
            </a:r>
            <a:r>
              <a:rPr sz="2400" spc="-50" dirty="0">
                <a:solidFill>
                  <a:srgbClr val="1F1F1F"/>
                </a:solidFill>
                <a:latin typeface="Times New Roman"/>
                <a:cs typeface="Times New Roman"/>
              </a:rPr>
              <a:t>e </a:t>
            </a:r>
            <a:r>
              <a:rPr sz="2400" spc="-10" dirty="0">
                <a:solidFill>
                  <a:srgbClr val="1F1F1F"/>
                </a:solidFill>
                <a:latin typeface="Times New Roman"/>
                <a:cs typeface="Times New Roman"/>
              </a:rPr>
              <a:t>sociale.</a:t>
            </a:r>
            <a:endParaRPr sz="2400" dirty="0">
              <a:latin typeface="Times New Roman"/>
              <a:cs typeface="Times New Roman"/>
            </a:endParaRPr>
          </a:p>
          <a:p>
            <a:pPr>
              <a:lnSpc>
                <a:spcPct val="100000"/>
              </a:lnSpc>
              <a:spcBef>
                <a:spcPts val="35"/>
              </a:spcBef>
            </a:pPr>
            <a:endParaRPr sz="2500" dirty="0">
              <a:latin typeface="Times New Roman"/>
              <a:cs typeface="Times New Roman"/>
            </a:endParaRPr>
          </a:p>
          <a:p>
            <a:pPr marL="12700" marR="5715" algn="just">
              <a:lnSpc>
                <a:spcPct val="99900"/>
              </a:lnSpc>
              <a:spcBef>
                <a:spcPts val="5"/>
              </a:spcBef>
            </a:pPr>
            <a:r>
              <a:rPr sz="2400" b="1" dirty="0">
                <a:solidFill>
                  <a:srgbClr val="1F1F1F"/>
                </a:solidFill>
                <a:latin typeface="Arial"/>
                <a:cs typeface="Arial"/>
              </a:rPr>
              <a:t>Art.32.</a:t>
            </a:r>
            <a:r>
              <a:rPr sz="2400" b="1" spc="45" dirty="0">
                <a:solidFill>
                  <a:srgbClr val="1F1F1F"/>
                </a:solidFill>
                <a:latin typeface="Arial"/>
                <a:cs typeface="Arial"/>
              </a:rPr>
              <a:t> </a:t>
            </a:r>
            <a:r>
              <a:rPr sz="2400" dirty="0">
                <a:solidFill>
                  <a:srgbClr val="040C28"/>
                </a:solidFill>
                <a:latin typeface="Arial"/>
                <a:cs typeface="Arial"/>
              </a:rPr>
              <a:t>La</a:t>
            </a:r>
            <a:r>
              <a:rPr sz="2400" spc="30" dirty="0">
                <a:solidFill>
                  <a:srgbClr val="040C28"/>
                </a:solidFill>
                <a:latin typeface="Arial"/>
                <a:cs typeface="Arial"/>
              </a:rPr>
              <a:t> </a:t>
            </a:r>
            <a:r>
              <a:rPr sz="2400" dirty="0">
                <a:solidFill>
                  <a:srgbClr val="040C28"/>
                </a:solidFill>
                <a:latin typeface="Arial"/>
                <a:cs typeface="Arial"/>
              </a:rPr>
              <a:t>Repubblica</a:t>
            </a:r>
            <a:r>
              <a:rPr sz="2400" spc="40" dirty="0">
                <a:solidFill>
                  <a:srgbClr val="040C28"/>
                </a:solidFill>
                <a:latin typeface="Arial"/>
                <a:cs typeface="Arial"/>
              </a:rPr>
              <a:t> </a:t>
            </a:r>
            <a:r>
              <a:rPr sz="2400" dirty="0">
                <a:solidFill>
                  <a:srgbClr val="040C28"/>
                </a:solidFill>
                <a:latin typeface="Arial"/>
                <a:cs typeface="Arial"/>
              </a:rPr>
              <a:t>tutela</a:t>
            </a:r>
            <a:r>
              <a:rPr sz="2400" spc="30" dirty="0">
                <a:solidFill>
                  <a:srgbClr val="040C28"/>
                </a:solidFill>
                <a:latin typeface="Arial"/>
                <a:cs typeface="Arial"/>
              </a:rPr>
              <a:t> </a:t>
            </a:r>
            <a:r>
              <a:rPr sz="2400" dirty="0">
                <a:solidFill>
                  <a:srgbClr val="040C28"/>
                </a:solidFill>
                <a:latin typeface="Arial"/>
                <a:cs typeface="Arial"/>
              </a:rPr>
              <a:t>la</a:t>
            </a:r>
            <a:r>
              <a:rPr sz="2400" spc="40" dirty="0">
                <a:solidFill>
                  <a:srgbClr val="040C28"/>
                </a:solidFill>
                <a:latin typeface="Arial"/>
                <a:cs typeface="Arial"/>
              </a:rPr>
              <a:t> </a:t>
            </a:r>
            <a:r>
              <a:rPr sz="2400" dirty="0">
                <a:solidFill>
                  <a:srgbClr val="040C28"/>
                </a:solidFill>
                <a:latin typeface="Arial"/>
                <a:cs typeface="Arial"/>
              </a:rPr>
              <a:t>salute</a:t>
            </a:r>
            <a:r>
              <a:rPr sz="2400" spc="40" dirty="0">
                <a:solidFill>
                  <a:srgbClr val="040C28"/>
                </a:solidFill>
                <a:latin typeface="Arial"/>
                <a:cs typeface="Arial"/>
              </a:rPr>
              <a:t> </a:t>
            </a:r>
            <a:r>
              <a:rPr sz="2400" spc="-20" dirty="0">
                <a:solidFill>
                  <a:srgbClr val="040C28"/>
                </a:solidFill>
                <a:latin typeface="Arial"/>
                <a:cs typeface="Arial"/>
              </a:rPr>
              <a:t>come </a:t>
            </a:r>
            <a:r>
              <a:rPr sz="2400" dirty="0">
                <a:solidFill>
                  <a:srgbClr val="040C28"/>
                </a:solidFill>
                <a:latin typeface="Arial"/>
                <a:cs typeface="Arial"/>
              </a:rPr>
              <a:t>fondamentale</a:t>
            </a:r>
            <a:r>
              <a:rPr sz="2400" spc="555" dirty="0">
                <a:solidFill>
                  <a:srgbClr val="040C28"/>
                </a:solidFill>
                <a:latin typeface="Arial"/>
                <a:cs typeface="Arial"/>
              </a:rPr>
              <a:t>   </a:t>
            </a:r>
            <a:r>
              <a:rPr sz="2400" dirty="0">
                <a:solidFill>
                  <a:srgbClr val="040C28"/>
                </a:solidFill>
                <a:latin typeface="Arial"/>
                <a:cs typeface="Arial"/>
              </a:rPr>
              <a:t>diritto</a:t>
            </a:r>
            <a:r>
              <a:rPr sz="2400" spc="555" dirty="0">
                <a:solidFill>
                  <a:srgbClr val="040C28"/>
                </a:solidFill>
                <a:latin typeface="Arial"/>
                <a:cs typeface="Arial"/>
              </a:rPr>
              <a:t>   </a:t>
            </a:r>
            <a:r>
              <a:rPr sz="2400" dirty="0">
                <a:solidFill>
                  <a:srgbClr val="040C28"/>
                </a:solidFill>
                <a:latin typeface="Arial"/>
                <a:cs typeface="Arial"/>
              </a:rPr>
              <a:t>dell'individuo</a:t>
            </a:r>
            <a:r>
              <a:rPr sz="2400" spc="560" dirty="0">
                <a:solidFill>
                  <a:srgbClr val="040C28"/>
                </a:solidFill>
                <a:latin typeface="Arial"/>
                <a:cs typeface="Arial"/>
              </a:rPr>
              <a:t>   </a:t>
            </a:r>
            <a:r>
              <a:rPr sz="2400" spc="-50" dirty="0">
                <a:solidFill>
                  <a:srgbClr val="040C28"/>
                </a:solidFill>
                <a:latin typeface="Arial"/>
                <a:cs typeface="Arial"/>
              </a:rPr>
              <a:t>e </a:t>
            </a:r>
            <a:r>
              <a:rPr sz="2400" dirty="0">
                <a:solidFill>
                  <a:srgbClr val="040C28"/>
                </a:solidFill>
                <a:latin typeface="Arial"/>
                <a:cs typeface="Arial"/>
              </a:rPr>
              <a:t>interesse della</a:t>
            </a:r>
            <a:r>
              <a:rPr sz="2400" spc="-5" dirty="0">
                <a:solidFill>
                  <a:srgbClr val="040C28"/>
                </a:solidFill>
                <a:latin typeface="Arial"/>
                <a:cs typeface="Arial"/>
              </a:rPr>
              <a:t> </a:t>
            </a:r>
            <a:r>
              <a:rPr sz="2400" dirty="0">
                <a:solidFill>
                  <a:srgbClr val="040C28"/>
                </a:solidFill>
                <a:latin typeface="Arial"/>
                <a:cs typeface="Arial"/>
              </a:rPr>
              <a:t>collettività,</a:t>
            </a:r>
            <a:r>
              <a:rPr sz="2400" spc="10" dirty="0">
                <a:solidFill>
                  <a:srgbClr val="040C28"/>
                </a:solidFill>
                <a:latin typeface="Arial"/>
                <a:cs typeface="Arial"/>
              </a:rPr>
              <a:t> </a:t>
            </a:r>
            <a:r>
              <a:rPr sz="2400" dirty="0">
                <a:solidFill>
                  <a:srgbClr val="040C28"/>
                </a:solidFill>
                <a:latin typeface="Arial"/>
                <a:cs typeface="Arial"/>
              </a:rPr>
              <a:t>e</a:t>
            </a:r>
            <a:r>
              <a:rPr sz="2400" spc="-10" dirty="0">
                <a:solidFill>
                  <a:srgbClr val="040C28"/>
                </a:solidFill>
                <a:latin typeface="Arial"/>
                <a:cs typeface="Arial"/>
              </a:rPr>
              <a:t> </a:t>
            </a:r>
            <a:r>
              <a:rPr sz="2400" dirty="0">
                <a:solidFill>
                  <a:srgbClr val="040C28"/>
                </a:solidFill>
                <a:latin typeface="Arial"/>
                <a:cs typeface="Arial"/>
              </a:rPr>
              <a:t>garantisce</a:t>
            </a:r>
            <a:r>
              <a:rPr sz="2400" spc="-10" dirty="0">
                <a:solidFill>
                  <a:srgbClr val="040C28"/>
                </a:solidFill>
                <a:latin typeface="Arial"/>
                <a:cs typeface="Arial"/>
              </a:rPr>
              <a:t> </a:t>
            </a:r>
            <a:r>
              <a:rPr sz="2400" spc="-20" dirty="0">
                <a:solidFill>
                  <a:srgbClr val="040C28"/>
                </a:solidFill>
                <a:latin typeface="Arial"/>
                <a:cs typeface="Arial"/>
              </a:rPr>
              <a:t>cure </a:t>
            </a:r>
            <a:r>
              <a:rPr sz="2400" dirty="0">
                <a:solidFill>
                  <a:srgbClr val="040C28"/>
                </a:solidFill>
                <a:latin typeface="Arial"/>
                <a:cs typeface="Arial"/>
              </a:rPr>
              <a:t>gratuite</a:t>
            </a:r>
            <a:r>
              <a:rPr sz="2400" spc="220" dirty="0">
                <a:solidFill>
                  <a:srgbClr val="040C28"/>
                </a:solidFill>
                <a:latin typeface="Arial"/>
                <a:cs typeface="Arial"/>
              </a:rPr>
              <a:t> </a:t>
            </a:r>
            <a:r>
              <a:rPr sz="2400" dirty="0">
                <a:solidFill>
                  <a:srgbClr val="040C28"/>
                </a:solidFill>
                <a:latin typeface="Arial"/>
                <a:cs typeface="Arial"/>
              </a:rPr>
              <a:t>agli</a:t>
            </a:r>
            <a:r>
              <a:rPr sz="2400" spc="215" dirty="0">
                <a:solidFill>
                  <a:srgbClr val="040C28"/>
                </a:solidFill>
                <a:latin typeface="Arial"/>
                <a:cs typeface="Arial"/>
              </a:rPr>
              <a:t> </a:t>
            </a:r>
            <a:r>
              <a:rPr sz="2400" dirty="0">
                <a:solidFill>
                  <a:srgbClr val="040C28"/>
                </a:solidFill>
                <a:latin typeface="Arial"/>
                <a:cs typeface="Arial"/>
              </a:rPr>
              <a:t>indigenti</a:t>
            </a:r>
            <a:r>
              <a:rPr sz="2400" dirty="0">
                <a:solidFill>
                  <a:srgbClr val="1F1F1F"/>
                </a:solidFill>
                <a:latin typeface="Arial"/>
                <a:cs typeface="Arial"/>
              </a:rPr>
              <a:t>.</a:t>
            </a:r>
            <a:r>
              <a:rPr sz="2400" spc="215" dirty="0">
                <a:solidFill>
                  <a:srgbClr val="1F1F1F"/>
                </a:solidFill>
                <a:latin typeface="Arial"/>
                <a:cs typeface="Arial"/>
              </a:rPr>
              <a:t> </a:t>
            </a:r>
            <a:r>
              <a:rPr sz="2400" dirty="0">
                <a:solidFill>
                  <a:srgbClr val="1F1F1F"/>
                </a:solidFill>
                <a:latin typeface="Arial"/>
                <a:cs typeface="Arial"/>
              </a:rPr>
              <a:t>Nessuno</a:t>
            </a:r>
            <a:r>
              <a:rPr sz="2400" spc="204" dirty="0">
                <a:solidFill>
                  <a:srgbClr val="1F1F1F"/>
                </a:solidFill>
                <a:latin typeface="Arial"/>
                <a:cs typeface="Arial"/>
              </a:rPr>
              <a:t> </a:t>
            </a:r>
            <a:r>
              <a:rPr sz="2400" dirty="0">
                <a:solidFill>
                  <a:srgbClr val="1F1F1F"/>
                </a:solidFill>
                <a:latin typeface="Arial"/>
                <a:cs typeface="Arial"/>
              </a:rPr>
              <a:t>può</a:t>
            </a:r>
            <a:r>
              <a:rPr sz="2400" spc="220" dirty="0">
                <a:solidFill>
                  <a:srgbClr val="1F1F1F"/>
                </a:solidFill>
                <a:latin typeface="Arial"/>
                <a:cs typeface="Arial"/>
              </a:rPr>
              <a:t> </a:t>
            </a:r>
            <a:r>
              <a:rPr sz="2400" spc="-10" dirty="0">
                <a:solidFill>
                  <a:srgbClr val="1F1F1F"/>
                </a:solidFill>
                <a:latin typeface="Arial"/>
                <a:cs typeface="Arial"/>
              </a:rPr>
              <a:t>essere </a:t>
            </a:r>
            <a:r>
              <a:rPr sz="2400" dirty="0">
                <a:solidFill>
                  <a:srgbClr val="1F1F1F"/>
                </a:solidFill>
                <a:latin typeface="Arial"/>
                <a:cs typeface="Arial"/>
              </a:rPr>
              <a:t>obbligato</a:t>
            </a:r>
            <a:r>
              <a:rPr sz="2400" spc="320" dirty="0">
                <a:solidFill>
                  <a:srgbClr val="1F1F1F"/>
                </a:solidFill>
                <a:latin typeface="Arial"/>
                <a:cs typeface="Arial"/>
              </a:rPr>
              <a:t>  </a:t>
            </a:r>
            <a:r>
              <a:rPr sz="2400" dirty="0">
                <a:solidFill>
                  <a:srgbClr val="1F1F1F"/>
                </a:solidFill>
                <a:latin typeface="Arial"/>
                <a:cs typeface="Arial"/>
              </a:rPr>
              <a:t>a</a:t>
            </a:r>
            <a:r>
              <a:rPr sz="2400" spc="315" dirty="0">
                <a:solidFill>
                  <a:srgbClr val="1F1F1F"/>
                </a:solidFill>
                <a:latin typeface="Arial"/>
                <a:cs typeface="Arial"/>
              </a:rPr>
              <a:t>  </a:t>
            </a:r>
            <a:r>
              <a:rPr sz="2400" dirty="0">
                <a:solidFill>
                  <a:srgbClr val="1F1F1F"/>
                </a:solidFill>
                <a:latin typeface="Arial"/>
                <a:cs typeface="Arial"/>
              </a:rPr>
              <a:t>un</a:t>
            </a:r>
            <a:r>
              <a:rPr sz="2400" spc="315" dirty="0">
                <a:solidFill>
                  <a:srgbClr val="1F1F1F"/>
                </a:solidFill>
                <a:latin typeface="Arial"/>
                <a:cs typeface="Arial"/>
              </a:rPr>
              <a:t>  </a:t>
            </a:r>
            <a:r>
              <a:rPr sz="2400" dirty="0">
                <a:solidFill>
                  <a:srgbClr val="1F1F1F"/>
                </a:solidFill>
                <a:latin typeface="Arial"/>
                <a:cs typeface="Arial"/>
              </a:rPr>
              <a:t>determinato</a:t>
            </a:r>
            <a:r>
              <a:rPr sz="2400" spc="325" dirty="0">
                <a:solidFill>
                  <a:srgbClr val="1F1F1F"/>
                </a:solidFill>
                <a:latin typeface="Arial"/>
                <a:cs typeface="Arial"/>
              </a:rPr>
              <a:t>  </a:t>
            </a:r>
            <a:r>
              <a:rPr sz="2400" spc="-10" dirty="0">
                <a:solidFill>
                  <a:srgbClr val="1F1F1F"/>
                </a:solidFill>
                <a:latin typeface="Arial"/>
                <a:cs typeface="Arial"/>
              </a:rPr>
              <a:t>trattamento </a:t>
            </a:r>
            <a:r>
              <a:rPr sz="2400" dirty="0">
                <a:solidFill>
                  <a:srgbClr val="1F1F1F"/>
                </a:solidFill>
                <a:latin typeface="Arial"/>
                <a:cs typeface="Arial"/>
              </a:rPr>
              <a:t>sanitario</a:t>
            </a:r>
            <a:r>
              <a:rPr sz="2400" spc="-20" dirty="0">
                <a:solidFill>
                  <a:srgbClr val="1F1F1F"/>
                </a:solidFill>
                <a:latin typeface="Arial"/>
                <a:cs typeface="Arial"/>
              </a:rPr>
              <a:t> </a:t>
            </a:r>
            <a:r>
              <a:rPr sz="2400" dirty="0">
                <a:solidFill>
                  <a:srgbClr val="1F1F1F"/>
                </a:solidFill>
                <a:latin typeface="Arial"/>
                <a:cs typeface="Arial"/>
              </a:rPr>
              <a:t>se</a:t>
            </a:r>
            <a:r>
              <a:rPr sz="2400" spc="-20" dirty="0">
                <a:solidFill>
                  <a:srgbClr val="1F1F1F"/>
                </a:solidFill>
                <a:latin typeface="Arial"/>
                <a:cs typeface="Arial"/>
              </a:rPr>
              <a:t> </a:t>
            </a:r>
            <a:r>
              <a:rPr sz="2400" dirty="0">
                <a:solidFill>
                  <a:srgbClr val="1F1F1F"/>
                </a:solidFill>
                <a:latin typeface="Arial"/>
                <a:cs typeface="Arial"/>
              </a:rPr>
              <a:t>non</a:t>
            </a:r>
            <a:r>
              <a:rPr sz="2400" spc="-10" dirty="0">
                <a:solidFill>
                  <a:srgbClr val="1F1F1F"/>
                </a:solidFill>
                <a:latin typeface="Arial"/>
                <a:cs typeface="Arial"/>
              </a:rPr>
              <a:t> </a:t>
            </a:r>
            <a:r>
              <a:rPr sz="2400" dirty="0">
                <a:solidFill>
                  <a:srgbClr val="1F1F1F"/>
                </a:solidFill>
                <a:latin typeface="Arial"/>
                <a:cs typeface="Arial"/>
              </a:rPr>
              <a:t>per</a:t>
            </a:r>
            <a:r>
              <a:rPr sz="2400" spc="-15" dirty="0">
                <a:solidFill>
                  <a:srgbClr val="1F1F1F"/>
                </a:solidFill>
                <a:latin typeface="Arial"/>
                <a:cs typeface="Arial"/>
              </a:rPr>
              <a:t> </a:t>
            </a:r>
            <a:r>
              <a:rPr sz="2400" dirty="0">
                <a:solidFill>
                  <a:srgbClr val="1F1F1F"/>
                </a:solidFill>
                <a:latin typeface="Arial"/>
                <a:cs typeface="Arial"/>
              </a:rPr>
              <a:t>disposizione</a:t>
            </a:r>
            <a:r>
              <a:rPr sz="2400" spc="20" dirty="0">
                <a:solidFill>
                  <a:srgbClr val="1F1F1F"/>
                </a:solidFill>
                <a:latin typeface="Arial"/>
                <a:cs typeface="Arial"/>
              </a:rPr>
              <a:t> </a:t>
            </a:r>
            <a:r>
              <a:rPr sz="2400" dirty="0">
                <a:solidFill>
                  <a:srgbClr val="1F1F1F"/>
                </a:solidFill>
                <a:latin typeface="Arial"/>
                <a:cs typeface="Arial"/>
              </a:rPr>
              <a:t>di</a:t>
            </a:r>
            <a:r>
              <a:rPr sz="2400" spc="-20" dirty="0">
                <a:solidFill>
                  <a:srgbClr val="1F1F1F"/>
                </a:solidFill>
                <a:latin typeface="Arial"/>
                <a:cs typeface="Arial"/>
              </a:rPr>
              <a:t> </a:t>
            </a:r>
            <a:r>
              <a:rPr sz="2400" spc="-10" dirty="0">
                <a:solidFill>
                  <a:srgbClr val="1F1F1F"/>
                </a:solidFill>
                <a:latin typeface="Arial"/>
                <a:cs typeface="Arial"/>
              </a:rPr>
              <a:t>legge.</a:t>
            </a:r>
            <a:endParaRPr sz="2400" dirty="0">
              <a:latin typeface="Arial"/>
              <a:cs typeface="Arial"/>
            </a:endParaRPr>
          </a:p>
        </p:txBody>
      </p:sp>
      <p:pic>
        <p:nvPicPr>
          <p:cNvPr id="3" name="object 3"/>
          <p:cNvPicPr/>
          <p:nvPr/>
        </p:nvPicPr>
        <p:blipFill>
          <a:blip r:embed="rId2" cstate="print"/>
          <a:stretch>
            <a:fillRect/>
          </a:stretch>
        </p:blipFill>
        <p:spPr>
          <a:xfrm>
            <a:off x="300227" y="4568952"/>
            <a:ext cx="2642616" cy="17175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object 4"/>
          <p:cNvPicPr/>
          <p:nvPr/>
        </p:nvPicPr>
        <p:blipFill>
          <a:blip r:embed="rId3" cstate="print"/>
          <a:stretch>
            <a:fillRect/>
          </a:stretch>
        </p:blipFill>
        <p:spPr>
          <a:xfrm>
            <a:off x="9448800" y="1914144"/>
            <a:ext cx="2467355" cy="15438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584065" y="463804"/>
            <a:ext cx="4925060" cy="391160"/>
          </a:xfrm>
          <a:prstGeom prst="rect">
            <a:avLst/>
          </a:prstGeom>
        </p:spPr>
        <p:txBody>
          <a:bodyPr vert="horz" wrap="square" lIns="0" tIns="12700" rIns="0" bIns="0" rtlCol="0">
            <a:spAutoFit/>
          </a:bodyPr>
          <a:lstStyle/>
          <a:p>
            <a:pPr marL="12700">
              <a:lnSpc>
                <a:spcPct val="100000"/>
              </a:lnSpc>
              <a:spcBef>
                <a:spcPts val="100"/>
              </a:spcBef>
            </a:pPr>
            <a:r>
              <a:rPr sz="2400" b="1" spc="-25" dirty="0">
                <a:solidFill>
                  <a:srgbClr val="1F1F1F"/>
                </a:solidFill>
                <a:latin typeface="Times New Roman"/>
                <a:cs typeface="Times New Roman"/>
              </a:rPr>
              <a:t>INOLTRE</a:t>
            </a:r>
            <a:r>
              <a:rPr sz="2400" b="1" spc="-80" dirty="0">
                <a:solidFill>
                  <a:srgbClr val="1F1F1F"/>
                </a:solidFill>
                <a:latin typeface="Times New Roman"/>
                <a:cs typeface="Times New Roman"/>
              </a:rPr>
              <a:t> </a:t>
            </a:r>
            <a:r>
              <a:rPr sz="2400" b="1" dirty="0">
                <a:solidFill>
                  <a:srgbClr val="1F1F1F"/>
                </a:solidFill>
                <a:latin typeface="Times New Roman"/>
                <a:cs typeface="Times New Roman"/>
              </a:rPr>
              <a:t>NON</a:t>
            </a:r>
            <a:r>
              <a:rPr sz="2400" b="1" spc="-95" dirty="0">
                <a:solidFill>
                  <a:srgbClr val="1F1F1F"/>
                </a:solidFill>
                <a:latin typeface="Times New Roman"/>
                <a:cs typeface="Times New Roman"/>
              </a:rPr>
              <a:t> </a:t>
            </a:r>
            <a:r>
              <a:rPr sz="2400" b="1" spc="-10" dirty="0">
                <a:solidFill>
                  <a:srgbClr val="1F1F1F"/>
                </a:solidFill>
                <a:latin typeface="Times New Roman"/>
                <a:cs typeface="Times New Roman"/>
              </a:rPr>
              <a:t>DIMENTICHIAMO</a:t>
            </a:r>
            <a:endParaRPr sz="2400" dirty="0">
              <a:latin typeface="Times New Roman"/>
              <a:cs typeface="Times New Roman"/>
            </a:endParaRPr>
          </a:p>
        </p:txBody>
      </p:sp>
      <p:sp>
        <p:nvSpPr>
          <p:cNvPr id="3" name="object 3"/>
          <p:cNvSpPr txBox="1"/>
          <p:nvPr/>
        </p:nvSpPr>
        <p:spPr>
          <a:xfrm>
            <a:off x="5486400" y="1178814"/>
            <a:ext cx="3120390" cy="793115"/>
          </a:xfrm>
          <a:prstGeom prst="rect">
            <a:avLst/>
          </a:prstGeom>
        </p:spPr>
        <p:txBody>
          <a:bodyPr vert="horz" wrap="square" lIns="0" tIns="12700" rIns="0" bIns="0" rtlCol="0">
            <a:spAutoFit/>
          </a:bodyPr>
          <a:lstStyle/>
          <a:p>
            <a:pPr algn="ctr">
              <a:lnSpc>
                <a:spcPct val="100000"/>
              </a:lnSpc>
              <a:spcBef>
                <a:spcPts val="100"/>
              </a:spcBef>
            </a:pPr>
            <a:r>
              <a:rPr sz="2400" b="1" dirty="0">
                <a:solidFill>
                  <a:srgbClr val="1F1F1F"/>
                </a:solidFill>
                <a:latin typeface="Times New Roman"/>
                <a:cs typeface="Times New Roman"/>
              </a:rPr>
              <a:t>«</a:t>
            </a:r>
            <a:r>
              <a:rPr sz="2000" b="1" dirty="0">
                <a:solidFill>
                  <a:srgbClr val="1F1F1F"/>
                </a:solidFill>
                <a:latin typeface="Times New Roman"/>
                <a:cs typeface="Times New Roman"/>
              </a:rPr>
              <a:t>SALUTE</a:t>
            </a:r>
            <a:r>
              <a:rPr sz="2000" b="1" spc="-5" dirty="0">
                <a:solidFill>
                  <a:srgbClr val="1F1F1F"/>
                </a:solidFill>
                <a:latin typeface="Times New Roman"/>
                <a:cs typeface="Times New Roman"/>
              </a:rPr>
              <a:t> </a:t>
            </a:r>
            <a:r>
              <a:rPr sz="2000" b="1" dirty="0">
                <a:solidFill>
                  <a:srgbClr val="1F1F1F"/>
                </a:solidFill>
                <a:latin typeface="Times New Roman"/>
                <a:cs typeface="Times New Roman"/>
              </a:rPr>
              <a:t>E</a:t>
            </a:r>
            <a:r>
              <a:rPr sz="2000" b="1" spc="10" dirty="0">
                <a:solidFill>
                  <a:srgbClr val="1F1F1F"/>
                </a:solidFill>
                <a:latin typeface="Times New Roman"/>
                <a:cs typeface="Times New Roman"/>
              </a:rPr>
              <a:t> </a:t>
            </a:r>
            <a:r>
              <a:rPr sz="2000" b="1" spc="-10" dirty="0">
                <a:solidFill>
                  <a:srgbClr val="1F1F1F"/>
                </a:solidFill>
                <a:latin typeface="Times New Roman"/>
                <a:cs typeface="Times New Roman"/>
              </a:rPr>
              <a:t>BENESSERE»</a:t>
            </a:r>
            <a:endParaRPr sz="2000" dirty="0">
              <a:latin typeface="Times New Roman"/>
              <a:cs typeface="Times New Roman"/>
            </a:endParaRPr>
          </a:p>
          <a:p>
            <a:pPr marL="22225" algn="ctr">
              <a:lnSpc>
                <a:spcPts val="1435"/>
              </a:lnSpc>
              <a:spcBef>
                <a:spcPts val="45"/>
              </a:spcBef>
            </a:pPr>
            <a:r>
              <a:rPr sz="1200" b="1" dirty="0">
                <a:solidFill>
                  <a:srgbClr val="1F1F1F"/>
                </a:solidFill>
                <a:latin typeface="Times New Roman"/>
                <a:cs typeface="Times New Roman"/>
              </a:rPr>
              <a:t>OBIETTIVO</a:t>
            </a:r>
            <a:r>
              <a:rPr sz="1200" b="1" spc="-75" dirty="0">
                <a:solidFill>
                  <a:srgbClr val="1F1F1F"/>
                </a:solidFill>
                <a:latin typeface="Times New Roman"/>
                <a:cs typeface="Times New Roman"/>
              </a:rPr>
              <a:t> </a:t>
            </a:r>
            <a:r>
              <a:rPr sz="1200" b="1" spc="-50" dirty="0">
                <a:solidFill>
                  <a:srgbClr val="1F1F1F"/>
                </a:solidFill>
                <a:latin typeface="Times New Roman"/>
                <a:cs typeface="Times New Roman"/>
              </a:rPr>
              <a:t>3</a:t>
            </a:r>
            <a:endParaRPr sz="1200" dirty="0">
              <a:latin typeface="Times New Roman"/>
              <a:cs typeface="Times New Roman"/>
            </a:endParaRPr>
          </a:p>
          <a:p>
            <a:pPr marL="5715" algn="ctr">
              <a:lnSpc>
                <a:spcPts val="1675"/>
              </a:lnSpc>
            </a:pPr>
            <a:r>
              <a:rPr sz="1400" b="1" spc="-35" dirty="0">
                <a:solidFill>
                  <a:srgbClr val="1F1F1F"/>
                </a:solidFill>
                <a:latin typeface="Times New Roman"/>
                <a:cs typeface="Times New Roman"/>
              </a:rPr>
              <a:t>DELL’</a:t>
            </a:r>
            <a:r>
              <a:rPr sz="1400" b="1" spc="-150" dirty="0">
                <a:solidFill>
                  <a:srgbClr val="1F1F1F"/>
                </a:solidFill>
                <a:latin typeface="Times New Roman"/>
                <a:cs typeface="Times New Roman"/>
              </a:rPr>
              <a:t> </a:t>
            </a:r>
            <a:r>
              <a:rPr sz="1400" b="1" spc="-10" dirty="0">
                <a:solidFill>
                  <a:srgbClr val="1F1F1F"/>
                </a:solidFill>
                <a:latin typeface="Times New Roman"/>
                <a:cs typeface="Times New Roman"/>
              </a:rPr>
              <a:t>AGENDA</a:t>
            </a:r>
            <a:r>
              <a:rPr sz="1400" b="1" spc="-25" dirty="0">
                <a:solidFill>
                  <a:srgbClr val="1F1F1F"/>
                </a:solidFill>
                <a:latin typeface="Times New Roman"/>
                <a:cs typeface="Times New Roman"/>
              </a:rPr>
              <a:t> </a:t>
            </a:r>
            <a:r>
              <a:rPr sz="1400" b="1" spc="-20" dirty="0">
                <a:solidFill>
                  <a:srgbClr val="1F1F1F"/>
                </a:solidFill>
                <a:latin typeface="Times New Roman"/>
                <a:cs typeface="Times New Roman"/>
              </a:rPr>
              <a:t>2030</a:t>
            </a:r>
            <a:endParaRPr sz="1400" dirty="0">
              <a:latin typeface="Times New Roman"/>
              <a:cs typeface="Times New Roman"/>
            </a:endParaRPr>
          </a:p>
        </p:txBody>
      </p:sp>
      <p:sp>
        <p:nvSpPr>
          <p:cNvPr id="4" name="object 4"/>
          <p:cNvSpPr txBox="1"/>
          <p:nvPr/>
        </p:nvSpPr>
        <p:spPr>
          <a:xfrm>
            <a:off x="4191000" y="2251330"/>
            <a:ext cx="5939790" cy="2586355"/>
          </a:xfrm>
          <a:prstGeom prst="rect">
            <a:avLst/>
          </a:prstGeom>
        </p:spPr>
        <p:txBody>
          <a:bodyPr vert="horz" wrap="square" lIns="0" tIns="12700" rIns="0" bIns="0" rtlCol="0">
            <a:spAutoFit/>
          </a:bodyPr>
          <a:lstStyle/>
          <a:p>
            <a:pPr marL="12700" marR="5080" algn="just">
              <a:lnSpc>
                <a:spcPct val="100000"/>
              </a:lnSpc>
              <a:spcBef>
                <a:spcPts val="100"/>
              </a:spcBef>
            </a:pPr>
            <a:r>
              <a:rPr sz="2400" dirty="0">
                <a:solidFill>
                  <a:srgbClr val="1F1F1F"/>
                </a:solidFill>
                <a:latin typeface="Times New Roman"/>
                <a:cs typeface="Times New Roman"/>
              </a:rPr>
              <a:t>Si</a:t>
            </a:r>
            <a:r>
              <a:rPr sz="2400" spc="540" dirty="0">
                <a:solidFill>
                  <a:srgbClr val="1F1F1F"/>
                </a:solidFill>
                <a:latin typeface="Times New Roman"/>
                <a:cs typeface="Times New Roman"/>
              </a:rPr>
              <a:t>  </a:t>
            </a:r>
            <a:r>
              <a:rPr sz="2400" dirty="0">
                <a:solidFill>
                  <a:srgbClr val="1F1F1F"/>
                </a:solidFill>
                <a:latin typeface="Times New Roman"/>
                <a:cs typeface="Times New Roman"/>
              </a:rPr>
              <a:t>propone</a:t>
            </a:r>
            <a:r>
              <a:rPr sz="2400" spc="535" dirty="0">
                <a:solidFill>
                  <a:srgbClr val="1F1F1F"/>
                </a:solidFill>
                <a:latin typeface="Times New Roman"/>
                <a:cs typeface="Times New Roman"/>
              </a:rPr>
              <a:t>  </a:t>
            </a:r>
            <a:r>
              <a:rPr sz="2400" dirty="0">
                <a:solidFill>
                  <a:srgbClr val="1F1F1F"/>
                </a:solidFill>
                <a:latin typeface="Times New Roman"/>
                <a:cs typeface="Times New Roman"/>
              </a:rPr>
              <a:t>di</a:t>
            </a:r>
            <a:r>
              <a:rPr sz="2400" spc="540" dirty="0">
                <a:solidFill>
                  <a:srgbClr val="1F1F1F"/>
                </a:solidFill>
                <a:latin typeface="Times New Roman"/>
                <a:cs typeface="Times New Roman"/>
              </a:rPr>
              <a:t>  </a:t>
            </a:r>
            <a:r>
              <a:rPr sz="2400" dirty="0">
                <a:solidFill>
                  <a:srgbClr val="040C28"/>
                </a:solidFill>
                <a:latin typeface="Times New Roman"/>
                <a:cs typeface="Times New Roman"/>
              </a:rPr>
              <a:t>garantire</a:t>
            </a:r>
            <a:r>
              <a:rPr sz="2400" spc="540" dirty="0">
                <a:solidFill>
                  <a:srgbClr val="040C28"/>
                </a:solidFill>
                <a:latin typeface="Times New Roman"/>
                <a:cs typeface="Times New Roman"/>
              </a:rPr>
              <a:t>  </a:t>
            </a:r>
            <a:r>
              <a:rPr sz="2400" dirty="0">
                <a:solidFill>
                  <a:srgbClr val="040C28"/>
                </a:solidFill>
                <a:latin typeface="Times New Roman"/>
                <a:cs typeface="Times New Roman"/>
              </a:rPr>
              <a:t>la</a:t>
            </a:r>
            <a:r>
              <a:rPr sz="2400" spc="545" dirty="0">
                <a:solidFill>
                  <a:srgbClr val="040C28"/>
                </a:solidFill>
                <a:latin typeface="Times New Roman"/>
                <a:cs typeface="Times New Roman"/>
              </a:rPr>
              <a:t>  </a:t>
            </a:r>
            <a:r>
              <a:rPr sz="2400" dirty="0">
                <a:solidFill>
                  <a:srgbClr val="040C28"/>
                </a:solidFill>
                <a:latin typeface="Times New Roman"/>
                <a:cs typeface="Times New Roman"/>
              </a:rPr>
              <a:t>salute</a:t>
            </a:r>
            <a:r>
              <a:rPr sz="2400" spc="545" dirty="0">
                <a:solidFill>
                  <a:srgbClr val="040C28"/>
                </a:solidFill>
                <a:latin typeface="Times New Roman"/>
                <a:cs typeface="Times New Roman"/>
              </a:rPr>
              <a:t>  </a:t>
            </a:r>
            <a:r>
              <a:rPr sz="2400" dirty="0">
                <a:solidFill>
                  <a:srgbClr val="040C28"/>
                </a:solidFill>
                <a:latin typeface="Times New Roman"/>
                <a:cs typeface="Times New Roman"/>
              </a:rPr>
              <a:t>e</a:t>
            </a:r>
            <a:r>
              <a:rPr sz="2400" spc="540" dirty="0">
                <a:solidFill>
                  <a:srgbClr val="040C28"/>
                </a:solidFill>
                <a:latin typeface="Times New Roman"/>
                <a:cs typeface="Times New Roman"/>
              </a:rPr>
              <a:t>  </a:t>
            </a:r>
            <a:r>
              <a:rPr sz="2400" spc="-25" dirty="0">
                <a:solidFill>
                  <a:srgbClr val="040C28"/>
                </a:solidFill>
                <a:latin typeface="Times New Roman"/>
                <a:cs typeface="Times New Roman"/>
              </a:rPr>
              <a:t>di </a:t>
            </a:r>
            <a:r>
              <a:rPr sz="2400" dirty="0">
                <a:solidFill>
                  <a:srgbClr val="040C28"/>
                </a:solidFill>
                <a:latin typeface="Times New Roman"/>
                <a:cs typeface="Times New Roman"/>
              </a:rPr>
              <a:t>promuovere</a:t>
            </a:r>
            <a:r>
              <a:rPr sz="2400" spc="25" dirty="0">
                <a:solidFill>
                  <a:srgbClr val="040C28"/>
                </a:solidFill>
                <a:latin typeface="Times New Roman"/>
                <a:cs typeface="Times New Roman"/>
              </a:rPr>
              <a:t> </a:t>
            </a:r>
            <a:r>
              <a:rPr sz="2400" dirty="0">
                <a:solidFill>
                  <a:srgbClr val="040C28"/>
                </a:solidFill>
                <a:latin typeface="Times New Roman"/>
                <a:cs typeface="Times New Roman"/>
              </a:rPr>
              <a:t>il</a:t>
            </a:r>
            <a:r>
              <a:rPr sz="2400" spc="40" dirty="0">
                <a:solidFill>
                  <a:srgbClr val="040C28"/>
                </a:solidFill>
                <a:latin typeface="Times New Roman"/>
                <a:cs typeface="Times New Roman"/>
              </a:rPr>
              <a:t> </a:t>
            </a:r>
            <a:r>
              <a:rPr sz="2400" dirty="0">
                <a:solidFill>
                  <a:srgbClr val="040C28"/>
                </a:solidFill>
                <a:latin typeface="Times New Roman"/>
                <a:cs typeface="Times New Roman"/>
              </a:rPr>
              <a:t>benessere</a:t>
            </a:r>
            <a:r>
              <a:rPr sz="2400" spc="10" dirty="0">
                <a:solidFill>
                  <a:srgbClr val="040C28"/>
                </a:solidFill>
                <a:latin typeface="Times New Roman"/>
                <a:cs typeface="Times New Roman"/>
              </a:rPr>
              <a:t> </a:t>
            </a:r>
            <a:r>
              <a:rPr sz="2400" dirty="0">
                <a:solidFill>
                  <a:srgbClr val="040C28"/>
                </a:solidFill>
                <a:latin typeface="Times New Roman"/>
                <a:cs typeface="Times New Roman"/>
              </a:rPr>
              <a:t>per</a:t>
            </a:r>
            <a:r>
              <a:rPr sz="2400" spc="20" dirty="0">
                <a:solidFill>
                  <a:srgbClr val="040C28"/>
                </a:solidFill>
                <a:latin typeface="Times New Roman"/>
                <a:cs typeface="Times New Roman"/>
              </a:rPr>
              <a:t> </a:t>
            </a:r>
            <a:r>
              <a:rPr sz="2400" dirty="0">
                <a:solidFill>
                  <a:srgbClr val="040C28"/>
                </a:solidFill>
                <a:latin typeface="Times New Roman"/>
                <a:cs typeface="Times New Roman"/>
              </a:rPr>
              <a:t>tutti</a:t>
            </a:r>
            <a:r>
              <a:rPr sz="2400" spc="15" dirty="0">
                <a:solidFill>
                  <a:srgbClr val="040C28"/>
                </a:solidFill>
                <a:latin typeface="Times New Roman"/>
                <a:cs typeface="Times New Roman"/>
              </a:rPr>
              <a:t> </a:t>
            </a:r>
            <a:r>
              <a:rPr sz="2400" dirty="0">
                <a:solidFill>
                  <a:srgbClr val="040C28"/>
                </a:solidFill>
                <a:latin typeface="Times New Roman"/>
                <a:cs typeface="Times New Roman"/>
              </a:rPr>
              <a:t>e</a:t>
            </a:r>
            <a:r>
              <a:rPr sz="2400" spc="15" dirty="0">
                <a:solidFill>
                  <a:srgbClr val="040C28"/>
                </a:solidFill>
                <a:latin typeface="Times New Roman"/>
                <a:cs typeface="Times New Roman"/>
              </a:rPr>
              <a:t> </a:t>
            </a:r>
            <a:r>
              <a:rPr sz="2400" dirty="0">
                <a:solidFill>
                  <a:srgbClr val="040C28"/>
                </a:solidFill>
                <a:latin typeface="Times New Roman"/>
                <a:cs typeface="Times New Roman"/>
              </a:rPr>
              <a:t>a</a:t>
            </a:r>
            <a:r>
              <a:rPr sz="2400" spc="15" dirty="0">
                <a:solidFill>
                  <a:srgbClr val="040C28"/>
                </a:solidFill>
                <a:latin typeface="Times New Roman"/>
                <a:cs typeface="Times New Roman"/>
              </a:rPr>
              <a:t> </a:t>
            </a:r>
            <a:r>
              <a:rPr sz="2400" dirty="0">
                <a:solidFill>
                  <a:srgbClr val="040C28"/>
                </a:solidFill>
                <a:latin typeface="Times New Roman"/>
                <a:cs typeface="Times New Roman"/>
              </a:rPr>
              <a:t>tutte</a:t>
            </a:r>
            <a:r>
              <a:rPr sz="2400" spc="15" dirty="0">
                <a:solidFill>
                  <a:srgbClr val="040C28"/>
                </a:solidFill>
                <a:latin typeface="Times New Roman"/>
                <a:cs typeface="Times New Roman"/>
              </a:rPr>
              <a:t> </a:t>
            </a:r>
            <a:r>
              <a:rPr sz="2400" dirty="0">
                <a:solidFill>
                  <a:srgbClr val="040C28"/>
                </a:solidFill>
                <a:latin typeface="Times New Roman"/>
                <a:cs typeface="Times New Roman"/>
              </a:rPr>
              <a:t>le</a:t>
            </a:r>
            <a:r>
              <a:rPr sz="2400" spc="15" dirty="0">
                <a:solidFill>
                  <a:srgbClr val="040C28"/>
                </a:solidFill>
                <a:latin typeface="Times New Roman"/>
                <a:cs typeface="Times New Roman"/>
              </a:rPr>
              <a:t> </a:t>
            </a:r>
            <a:r>
              <a:rPr sz="2400" spc="-20" dirty="0">
                <a:solidFill>
                  <a:srgbClr val="040C28"/>
                </a:solidFill>
                <a:latin typeface="Times New Roman"/>
                <a:cs typeface="Times New Roman"/>
              </a:rPr>
              <a:t>età</a:t>
            </a:r>
            <a:r>
              <a:rPr sz="2400" spc="-20" dirty="0">
                <a:solidFill>
                  <a:srgbClr val="1F1F1F"/>
                </a:solidFill>
                <a:latin typeface="Times New Roman"/>
                <a:cs typeface="Times New Roman"/>
              </a:rPr>
              <a:t>. </a:t>
            </a:r>
            <a:r>
              <a:rPr sz="2400" dirty="0">
                <a:solidFill>
                  <a:srgbClr val="1F1F1F"/>
                </a:solidFill>
                <a:latin typeface="Times New Roman"/>
                <a:cs typeface="Times New Roman"/>
              </a:rPr>
              <a:t>Esso</a:t>
            </a:r>
            <a:r>
              <a:rPr sz="2400" spc="45" dirty="0">
                <a:solidFill>
                  <a:srgbClr val="1F1F1F"/>
                </a:solidFill>
                <a:latin typeface="Times New Roman"/>
                <a:cs typeface="Times New Roman"/>
              </a:rPr>
              <a:t> </a:t>
            </a:r>
            <a:r>
              <a:rPr sz="2400" dirty="0">
                <a:solidFill>
                  <a:srgbClr val="1F1F1F"/>
                </a:solidFill>
                <a:latin typeface="Times New Roman"/>
                <a:cs typeface="Times New Roman"/>
              </a:rPr>
              <a:t>si</a:t>
            </a:r>
            <a:r>
              <a:rPr sz="2400" spc="55" dirty="0">
                <a:solidFill>
                  <a:srgbClr val="1F1F1F"/>
                </a:solidFill>
                <a:latin typeface="Times New Roman"/>
                <a:cs typeface="Times New Roman"/>
              </a:rPr>
              <a:t> </a:t>
            </a:r>
            <a:r>
              <a:rPr sz="2400" dirty="0">
                <a:solidFill>
                  <a:srgbClr val="1F1F1F"/>
                </a:solidFill>
                <a:latin typeface="Times New Roman"/>
                <a:cs typeface="Times New Roman"/>
              </a:rPr>
              <a:t>focalizza</a:t>
            </a:r>
            <a:r>
              <a:rPr sz="2400" spc="60" dirty="0">
                <a:solidFill>
                  <a:srgbClr val="1F1F1F"/>
                </a:solidFill>
                <a:latin typeface="Times New Roman"/>
                <a:cs typeface="Times New Roman"/>
              </a:rPr>
              <a:t> </a:t>
            </a:r>
            <a:r>
              <a:rPr sz="2400" dirty="0">
                <a:solidFill>
                  <a:srgbClr val="1F1F1F"/>
                </a:solidFill>
                <a:latin typeface="Times New Roman"/>
                <a:cs typeface="Times New Roman"/>
              </a:rPr>
              <a:t>su</a:t>
            </a:r>
            <a:r>
              <a:rPr sz="2400" spc="55" dirty="0">
                <a:solidFill>
                  <a:srgbClr val="1F1F1F"/>
                </a:solidFill>
                <a:latin typeface="Times New Roman"/>
                <a:cs typeface="Times New Roman"/>
              </a:rPr>
              <a:t> </a:t>
            </a:r>
            <a:r>
              <a:rPr sz="2400" dirty="0">
                <a:solidFill>
                  <a:srgbClr val="1F1F1F"/>
                </a:solidFill>
                <a:latin typeface="Times New Roman"/>
                <a:cs typeface="Times New Roman"/>
              </a:rPr>
              <a:t>diversi</a:t>
            </a:r>
            <a:r>
              <a:rPr sz="2400" spc="50" dirty="0">
                <a:solidFill>
                  <a:srgbClr val="1F1F1F"/>
                </a:solidFill>
                <a:latin typeface="Times New Roman"/>
                <a:cs typeface="Times New Roman"/>
              </a:rPr>
              <a:t> </a:t>
            </a:r>
            <a:r>
              <a:rPr sz="2400" dirty="0">
                <a:solidFill>
                  <a:srgbClr val="1F1F1F"/>
                </a:solidFill>
                <a:latin typeface="Times New Roman"/>
                <a:cs typeface="Times New Roman"/>
              </a:rPr>
              <a:t>ambiti</a:t>
            </a:r>
            <a:r>
              <a:rPr sz="2400" spc="55" dirty="0">
                <a:solidFill>
                  <a:srgbClr val="1F1F1F"/>
                </a:solidFill>
                <a:latin typeface="Times New Roman"/>
                <a:cs typeface="Times New Roman"/>
              </a:rPr>
              <a:t> </a:t>
            </a:r>
            <a:r>
              <a:rPr sz="2400" dirty="0">
                <a:solidFill>
                  <a:srgbClr val="1F1F1F"/>
                </a:solidFill>
                <a:latin typeface="Times New Roman"/>
                <a:cs typeface="Times New Roman"/>
              </a:rPr>
              <a:t>di</a:t>
            </a:r>
            <a:r>
              <a:rPr sz="2400" spc="50" dirty="0">
                <a:solidFill>
                  <a:srgbClr val="1F1F1F"/>
                </a:solidFill>
                <a:latin typeface="Times New Roman"/>
                <a:cs typeface="Times New Roman"/>
              </a:rPr>
              <a:t> </a:t>
            </a:r>
            <a:r>
              <a:rPr sz="2400" spc="-10" dirty="0">
                <a:solidFill>
                  <a:srgbClr val="1F1F1F"/>
                </a:solidFill>
                <a:latin typeface="Times New Roman"/>
                <a:cs typeface="Times New Roman"/>
              </a:rPr>
              <a:t>intervento: </a:t>
            </a:r>
            <a:r>
              <a:rPr sz="2400" dirty="0">
                <a:solidFill>
                  <a:srgbClr val="1F1F1F"/>
                </a:solidFill>
                <a:latin typeface="Times New Roman"/>
                <a:cs typeface="Times New Roman"/>
              </a:rPr>
              <a:t>ridurre</a:t>
            </a:r>
            <a:r>
              <a:rPr sz="2400" spc="305" dirty="0">
                <a:solidFill>
                  <a:srgbClr val="1F1F1F"/>
                </a:solidFill>
                <a:latin typeface="Times New Roman"/>
                <a:cs typeface="Times New Roman"/>
              </a:rPr>
              <a:t> </a:t>
            </a:r>
            <a:r>
              <a:rPr sz="2400" dirty="0">
                <a:solidFill>
                  <a:srgbClr val="1F1F1F"/>
                </a:solidFill>
                <a:latin typeface="Times New Roman"/>
                <a:cs typeface="Times New Roman"/>
              </a:rPr>
              <a:t>la</a:t>
            </a:r>
            <a:r>
              <a:rPr sz="2400" spc="320" dirty="0">
                <a:solidFill>
                  <a:srgbClr val="1F1F1F"/>
                </a:solidFill>
                <a:latin typeface="Times New Roman"/>
                <a:cs typeface="Times New Roman"/>
              </a:rPr>
              <a:t> </a:t>
            </a:r>
            <a:r>
              <a:rPr sz="2400" dirty="0">
                <a:solidFill>
                  <a:srgbClr val="1F1F1F"/>
                </a:solidFill>
                <a:latin typeface="Times New Roman"/>
                <a:cs typeface="Times New Roman"/>
              </a:rPr>
              <a:t>mortalità</a:t>
            </a:r>
            <a:r>
              <a:rPr sz="2400" spc="310" dirty="0">
                <a:solidFill>
                  <a:srgbClr val="1F1F1F"/>
                </a:solidFill>
                <a:latin typeface="Times New Roman"/>
                <a:cs typeface="Times New Roman"/>
              </a:rPr>
              <a:t> </a:t>
            </a:r>
            <a:r>
              <a:rPr sz="2400" spc="-10" dirty="0">
                <a:solidFill>
                  <a:srgbClr val="1F1F1F"/>
                </a:solidFill>
                <a:latin typeface="Times New Roman"/>
                <a:cs typeface="Times New Roman"/>
              </a:rPr>
              <a:t>materno-</a:t>
            </a:r>
            <a:r>
              <a:rPr sz="2400" dirty="0">
                <a:solidFill>
                  <a:srgbClr val="1F1F1F"/>
                </a:solidFill>
                <a:latin typeface="Times New Roman"/>
                <a:cs typeface="Times New Roman"/>
              </a:rPr>
              <a:t>infantile,</a:t>
            </a:r>
            <a:r>
              <a:rPr sz="2400" spc="315" dirty="0">
                <a:solidFill>
                  <a:srgbClr val="1F1F1F"/>
                </a:solidFill>
                <a:latin typeface="Times New Roman"/>
                <a:cs typeface="Times New Roman"/>
              </a:rPr>
              <a:t> </a:t>
            </a:r>
            <a:r>
              <a:rPr sz="2400" spc="-10" dirty="0">
                <a:solidFill>
                  <a:srgbClr val="1F1F1F"/>
                </a:solidFill>
                <a:latin typeface="Times New Roman"/>
                <a:cs typeface="Times New Roman"/>
              </a:rPr>
              <a:t>debellare </a:t>
            </a:r>
            <a:r>
              <a:rPr sz="2400" dirty="0">
                <a:solidFill>
                  <a:srgbClr val="1F1F1F"/>
                </a:solidFill>
                <a:latin typeface="Times New Roman"/>
                <a:cs typeface="Times New Roman"/>
              </a:rPr>
              <a:t>le</a:t>
            </a:r>
            <a:r>
              <a:rPr sz="2400" spc="130" dirty="0">
                <a:solidFill>
                  <a:srgbClr val="1F1F1F"/>
                </a:solidFill>
                <a:latin typeface="Times New Roman"/>
                <a:cs typeface="Times New Roman"/>
              </a:rPr>
              <a:t> </a:t>
            </a:r>
            <a:r>
              <a:rPr sz="2400" dirty="0">
                <a:solidFill>
                  <a:srgbClr val="1F1F1F"/>
                </a:solidFill>
                <a:latin typeface="Times New Roman"/>
                <a:cs typeface="Times New Roman"/>
              </a:rPr>
              <a:t>epidemie,</a:t>
            </a:r>
            <a:r>
              <a:rPr sz="2400" spc="135" dirty="0">
                <a:solidFill>
                  <a:srgbClr val="1F1F1F"/>
                </a:solidFill>
                <a:latin typeface="Times New Roman"/>
                <a:cs typeface="Times New Roman"/>
              </a:rPr>
              <a:t> </a:t>
            </a:r>
            <a:r>
              <a:rPr sz="2400" dirty="0">
                <a:solidFill>
                  <a:srgbClr val="1F1F1F"/>
                </a:solidFill>
                <a:latin typeface="Times New Roman"/>
                <a:cs typeface="Times New Roman"/>
              </a:rPr>
              <a:t>contrastare</a:t>
            </a:r>
            <a:r>
              <a:rPr sz="2400" spc="145" dirty="0">
                <a:solidFill>
                  <a:srgbClr val="1F1F1F"/>
                </a:solidFill>
                <a:latin typeface="Times New Roman"/>
                <a:cs typeface="Times New Roman"/>
              </a:rPr>
              <a:t> </a:t>
            </a:r>
            <a:r>
              <a:rPr sz="2400" dirty="0">
                <a:solidFill>
                  <a:srgbClr val="1F1F1F"/>
                </a:solidFill>
                <a:latin typeface="Times New Roman"/>
                <a:cs typeface="Times New Roman"/>
              </a:rPr>
              <a:t>le</a:t>
            </a:r>
            <a:r>
              <a:rPr sz="2400" spc="140" dirty="0">
                <a:solidFill>
                  <a:srgbClr val="1F1F1F"/>
                </a:solidFill>
                <a:latin typeface="Times New Roman"/>
                <a:cs typeface="Times New Roman"/>
              </a:rPr>
              <a:t> </a:t>
            </a:r>
            <a:r>
              <a:rPr sz="2400" dirty="0">
                <a:solidFill>
                  <a:srgbClr val="1F1F1F"/>
                </a:solidFill>
                <a:latin typeface="Times New Roman"/>
                <a:cs typeface="Times New Roman"/>
              </a:rPr>
              <a:t>malattie</a:t>
            </a:r>
            <a:r>
              <a:rPr sz="2400" spc="135" dirty="0">
                <a:solidFill>
                  <a:srgbClr val="1F1F1F"/>
                </a:solidFill>
                <a:latin typeface="Times New Roman"/>
                <a:cs typeface="Times New Roman"/>
              </a:rPr>
              <a:t> </a:t>
            </a:r>
            <a:r>
              <a:rPr sz="2400" spc="-10" dirty="0">
                <a:solidFill>
                  <a:srgbClr val="1F1F1F"/>
                </a:solidFill>
                <a:latin typeface="Times New Roman"/>
                <a:cs typeface="Times New Roman"/>
              </a:rPr>
              <a:t>trasmissibili </a:t>
            </a:r>
            <a:r>
              <a:rPr sz="2400" dirty="0">
                <a:solidFill>
                  <a:srgbClr val="1F1F1F"/>
                </a:solidFill>
                <a:latin typeface="Times New Roman"/>
                <a:cs typeface="Times New Roman"/>
              </a:rPr>
              <a:t>e</a:t>
            </a:r>
            <a:r>
              <a:rPr sz="2400" spc="285" dirty="0">
                <a:solidFill>
                  <a:srgbClr val="1F1F1F"/>
                </a:solidFill>
                <a:latin typeface="Times New Roman"/>
                <a:cs typeface="Times New Roman"/>
              </a:rPr>
              <a:t> </a:t>
            </a:r>
            <a:r>
              <a:rPr sz="2400" dirty="0">
                <a:solidFill>
                  <a:srgbClr val="1F1F1F"/>
                </a:solidFill>
                <a:latin typeface="Times New Roman"/>
                <a:cs typeface="Times New Roman"/>
              </a:rPr>
              <a:t>le</a:t>
            </a:r>
            <a:r>
              <a:rPr sz="2400" spc="290" dirty="0">
                <a:solidFill>
                  <a:srgbClr val="1F1F1F"/>
                </a:solidFill>
                <a:latin typeface="Times New Roman"/>
                <a:cs typeface="Times New Roman"/>
              </a:rPr>
              <a:t> </a:t>
            </a:r>
            <a:r>
              <a:rPr sz="2400" dirty="0">
                <a:solidFill>
                  <a:srgbClr val="1F1F1F"/>
                </a:solidFill>
                <a:latin typeface="Times New Roman"/>
                <a:cs typeface="Times New Roman"/>
              </a:rPr>
              <a:t>malattie</a:t>
            </a:r>
            <a:r>
              <a:rPr sz="2400" spc="290" dirty="0">
                <a:solidFill>
                  <a:srgbClr val="1F1F1F"/>
                </a:solidFill>
                <a:latin typeface="Times New Roman"/>
                <a:cs typeface="Times New Roman"/>
              </a:rPr>
              <a:t> </a:t>
            </a:r>
            <a:r>
              <a:rPr sz="2400" dirty="0">
                <a:solidFill>
                  <a:srgbClr val="1F1F1F"/>
                </a:solidFill>
                <a:latin typeface="Times New Roman"/>
                <a:cs typeface="Times New Roman"/>
              </a:rPr>
              <a:t>croniche,</a:t>
            </a:r>
            <a:r>
              <a:rPr sz="2400" spc="280" dirty="0">
                <a:solidFill>
                  <a:srgbClr val="1F1F1F"/>
                </a:solidFill>
                <a:latin typeface="Times New Roman"/>
                <a:cs typeface="Times New Roman"/>
              </a:rPr>
              <a:t> </a:t>
            </a:r>
            <a:r>
              <a:rPr sz="2400" dirty="0">
                <a:solidFill>
                  <a:srgbClr val="1F1F1F"/>
                </a:solidFill>
                <a:latin typeface="Times New Roman"/>
                <a:cs typeface="Times New Roman"/>
              </a:rPr>
              <a:t>promuovendo</a:t>
            </a:r>
            <a:r>
              <a:rPr sz="2400" spc="285" dirty="0">
                <a:solidFill>
                  <a:srgbClr val="1F1F1F"/>
                </a:solidFill>
                <a:latin typeface="Times New Roman"/>
                <a:cs typeface="Times New Roman"/>
              </a:rPr>
              <a:t> </a:t>
            </a:r>
            <a:r>
              <a:rPr sz="2400" spc="-10" dirty="0">
                <a:solidFill>
                  <a:srgbClr val="1F1F1F"/>
                </a:solidFill>
                <a:latin typeface="Times New Roman"/>
                <a:cs typeface="Times New Roman"/>
              </a:rPr>
              <a:t>benessere </a:t>
            </a:r>
            <a:r>
              <a:rPr sz="2400" dirty="0">
                <a:solidFill>
                  <a:srgbClr val="1F1F1F"/>
                </a:solidFill>
                <a:latin typeface="Times New Roman"/>
                <a:cs typeface="Times New Roman"/>
              </a:rPr>
              <a:t>e</a:t>
            </a:r>
            <a:r>
              <a:rPr sz="2400" spc="-15" dirty="0">
                <a:solidFill>
                  <a:srgbClr val="1F1F1F"/>
                </a:solidFill>
                <a:latin typeface="Times New Roman"/>
                <a:cs typeface="Times New Roman"/>
              </a:rPr>
              <a:t> </a:t>
            </a:r>
            <a:r>
              <a:rPr sz="2400" dirty="0">
                <a:solidFill>
                  <a:srgbClr val="1F1F1F"/>
                </a:solidFill>
                <a:latin typeface="Times New Roman"/>
                <a:cs typeface="Times New Roman"/>
              </a:rPr>
              <a:t>salute</a:t>
            </a:r>
            <a:r>
              <a:rPr sz="2400" spc="-35" dirty="0">
                <a:solidFill>
                  <a:srgbClr val="1F1F1F"/>
                </a:solidFill>
                <a:latin typeface="Times New Roman"/>
                <a:cs typeface="Times New Roman"/>
              </a:rPr>
              <a:t> </a:t>
            </a:r>
            <a:r>
              <a:rPr sz="2400" spc="-10" dirty="0">
                <a:solidFill>
                  <a:srgbClr val="1F1F1F"/>
                </a:solidFill>
                <a:latin typeface="Times New Roman"/>
                <a:cs typeface="Times New Roman"/>
              </a:rPr>
              <a:t>mentale</a:t>
            </a:r>
            <a:r>
              <a:rPr sz="1800" spc="-10" dirty="0">
                <a:solidFill>
                  <a:srgbClr val="1F1F1F"/>
                </a:solidFill>
                <a:latin typeface="Arial"/>
                <a:cs typeface="Arial"/>
              </a:rPr>
              <a:t>.</a:t>
            </a:r>
            <a:endParaRPr sz="1800" dirty="0">
              <a:latin typeface="Arial"/>
              <a:cs typeface="Arial"/>
            </a:endParaRPr>
          </a:p>
        </p:txBody>
      </p:sp>
      <p:pic>
        <p:nvPicPr>
          <p:cNvPr id="5" name="object 5"/>
          <p:cNvPicPr/>
          <p:nvPr/>
        </p:nvPicPr>
        <p:blipFill>
          <a:blip r:embed="rId2" cstate="print"/>
          <a:stretch>
            <a:fillRect/>
          </a:stretch>
        </p:blipFill>
        <p:spPr>
          <a:xfrm>
            <a:off x="304800" y="1600200"/>
            <a:ext cx="2724912" cy="27691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38A53445-0872-1430-8775-CF9CC91295CE}"/>
              </a:ext>
            </a:extLst>
          </p:cNvPr>
          <p:cNvSpPr txBox="1"/>
          <p:nvPr/>
        </p:nvSpPr>
        <p:spPr>
          <a:xfrm>
            <a:off x="838200" y="3425858"/>
            <a:ext cx="10058400" cy="3249416"/>
          </a:xfrm>
          <a:prstGeom prst="rect">
            <a:avLst/>
          </a:prstGeom>
          <a:noFill/>
        </p:spPr>
        <p:txBody>
          <a:bodyPr wrap="square">
            <a:spAutoFit/>
          </a:bodyPr>
          <a:lstStyle/>
          <a:p>
            <a:pPr algn="just">
              <a:lnSpc>
                <a:spcPct val="115000"/>
              </a:lnSpc>
            </a:pPr>
            <a:r>
              <a:rPr lang="it-IT" sz="2000" kern="150" dirty="0">
                <a:effectLst/>
                <a:latin typeface="Times New Roman" panose="02020603050405020304" pitchFamily="18" charset="0"/>
                <a:ea typeface="Calibri" panose="020F0502020204030204" pitchFamily="34" charset="0"/>
                <a:cs typeface="Times New Roman" panose="02020603050405020304" pitchFamily="18" charset="0"/>
              </a:rPr>
              <a:t>Voi lo sapete cos’è un tumore? Io non lo sapevo, ma mi sono documentata!</a:t>
            </a:r>
          </a:p>
          <a:p>
            <a:pPr algn="just">
              <a:lnSpc>
                <a:spcPct val="115000"/>
              </a:lnSpc>
            </a:pPr>
            <a:r>
              <a:rPr lang="it-IT" sz="2000" kern="150" dirty="0">
                <a:effectLst/>
                <a:latin typeface="Times New Roman" panose="02020603050405020304" pitchFamily="18" charset="0"/>
                <a:ea typeface="Calibri" panose="020F0502020204030204" pitchFamily="34" charset="0"/>
                <a:cs typeface="Times New Roman" panose="02020603050405020304" pitchFamily="18" charset="0"/>
              </a:rPr>
              <a:t> Un tumore è la crescita esagerata e inopportuna di un tessuto, cioè di una parte qualsiasi del nostro corpo. Alcuni tumori sono molto piccoli, altri invece sono abbastanza grandi da creare una specie di pallina che si può vedere e toccare. La maggior parte dei tumori però si sviluppano nelle parti più profonde del nostro corpo e, a meno che non diventino veramente grandi, restano spesso invisibili; per questo, accorgersi della loro presenza può essere molto difficile. Tutti i tumori condividono la stessa testarda tendenza a crescere in maniera eccessiva; ma a parte questo, non hanno molte cose in comune, infatti, eredita molte delle caratteristiche del tessuto dal quale proviene. </a:t>
            </a:r>
          </a:p>
        </p:txBody>
      </p:sp>
      <p:pic>
        <p:nvPicPr>
          <p:cNvPr id="1026" name="Picture 2" descr="AIRC nelle scuole – AIRC nelle scuole">
            <a:extLst>
              <a:ext uri="{FF2B5EF4-FFF2-40B4-BE49-F238E27FC236}">
                <a16:creationId xmlns:a16="http://schemas.microsoft.com/office/drawing/2014/main" id="{22381C54-D40F-3772-B54D-933016588CC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9771" y="304800"/>
            <a:ext cx="5406861" cy="29892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89809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EAF529E5-47E6-795F-FA1E-83955D1165FC}"/>
              </a:ext>
            </a:extLst>
          </p:cNvPr>
          <p:cNvSpPr txBox="1"/>
          <p:nvPr/>
        </p:nvSpPr>
        <p:spPr>
          <a:xfrm>
            <a:off x="4953000" y="69154"/>
            <a:ext cx="6097554" cy="6788846"/>
          </a:xfrm>
          <a:prstGeom prst="rect">
            <a:avLst/>
          </a:prstGeom>
          <a:noFill/>
        </p:spPr>
        <p:txBody>
          <a:bodyPr wrap="square">
            <a:spAutoFit/>
          </a:bodyPr>
          <a:lstStyle/>
          <a:p>
            <a:pPr algn="just">
              <a:lnSpc>
                <a:spcPct val="115000"/>
              </a:lnSpc>
            </a:pPr>
            <a:r>
              <a:rPr lang="it-IT" sz="2000" kern="150" dirty="0">
                <a:effectLst/>
                <a:latin typeface="Times New Roman" panose="02020603050405020304" pitchFamily="18" charset="0"/>
                <a:ea typeface="Calibri" panose="020F0502020204030204" pitchFamily="34" charset="0"/>
                <a:cs typeface="Times New Roman" panose="02020603050405020304" pitchFamily="18" charset="0"/>
              </a:rPr>
              <a:t>Nella carta di identità di un tumore, accanto al “luogo di nascita”, c’è scritto sempre: benigno; oppure: maligno. Come dice la parola stessa, un tumore benigno di solito non è tanto pericoloso perché, anche se può diventare di dimensioni notevoli, ha sempre una specie di pelle attorno, che si chiama capsula e lo  isola  dal resto del corpo. Quindi spesso è possibile asportarlo con una semplice operazione chirurgica, dopo di che te ne puoi anche dimenticare. </a:t>
            </a:r>
          </a:p>
          <a:p>
            <a:pPr algn="just">
              <a:lnSpc>
                <a:spcPct val="115000"/>
              </a:lnSpc>
            </a:pPr>
            <a:r>
              <a:rPr lang="it-IT" sz="2000" kern="150" dirty="0">
                <a:effectLst/>
                <a:latin typeface="Times New Roman" panose="02020603050405020304" pitchFamily="18" charset="0"/>
                <a:ea typeface="Calibri" panose="020F0502020204030204" pitchFamily="34" charset="0"/>
                <a:cs typeface="Times New Roman" panose="02020603050405020304" pitchFamily="18" charset="0"/>
              </a:rPr>
              <a:t>Un tumore maligno, chiamato anche cancro, è tutta un’altra cosa. Infatti, esso, non sempre ha una sua forma definita, e si espande un po’ a caso in tutte le direzioni, così, come gli va. Per questo, tirarlo fuori con un’operazione chirurgica è molto più complicato e si rischia di lasciarne qualche pezzo dentro il corpo. Infatti, Per evitare che le parti residue rimaste ricomincino a crescere e lo riformino , spesso è necessario passare alle maniere forti, usando terapie aggressive come la chemioterapia o la radioterapia. </a:t>
            </a:r>
          </a:p>
        </p:txBody>
      </p:sp>
      <p:pic>
        <p:nvPicPr>
          <p:cNvPr id="2050" name="Picture 2" descr="AIRC nelle scuole – Il futuro della ricerca comincia in classe">
            <a:extLst>
              <a:ext uri="{FF2B5EF4-FFF2-40B4-BE49-F238E27FC236}">
                <a16:creationId xmlns:a16="http://schemas.microsoft.com/office/drawing/2014/main" id="{21AFB35E-BF7E-84D1-8A7F-3280AC7EDB0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599" y="152400"/>
            <a:ext cx="2904809" cy="53015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63412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ancaneve e i 7 Data Miners">
            <a:hlinkClick r:id="" action="ppaction://media"/>
            <a:extLst>
              <a:ext uri="{FF2B5EF4-FFF2-40B4-BE49-F238E27FC236}">
                <a16:creationId xmlns:a16="http://schemas.microsoft.com/office/drawing/2014/main" id="{CD239A00-8F3C-4D30-942C-99618BAD3E6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09600" y="228600"/>
            <a:ext cx="11112610" cy="5867400"/>
          </a:xfrm>
          <a:prstGeom prst="rect">
            <a:avLst/>
          </a:prstGeom>
        </p:spPr>
      </p:pic>
    </p:spTree>
    <p:extLst>
      <p:ext uri="{BB962C8B-B14F-4D97-AF65-F5344CB8AC3E}">
        <p14:creationId xmlns:p14="http://schemas.microsoft.com/office/powerpoint/2010/main" val="312357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07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DA87C3C-2AA5-5FF4-4043-6D5E80121E39}"/>
              </a:ext>
            </a:extLst>
          </p:cNvPr>
          <p:cNvSpPr txBox="1">
            <a:spLocks noGrp="1"/>
          </p:cNvSpPr>
          <p:nvPr>
            <p:ph type="ctrTitle"/>
          </p:nvPr>
        </p:nvSpPr>
        <p:spPr/>
        <p:txBody>
          <a:bodyPr/>
          <a:lstStyle/>
          <a:p>
            <a:pPr lvl="0"/>
            <a:r>
              <a:rPr lang="it-IT" b="1" kern="0">
                <a:latin typeface="Times New Roman" pitchFamily="18"/>
              </a:rPr>
              <a:t>I fattori di rischio dei tumori </a:t>
            </a:r>
            <a:endParaRPr lang="it-IT"/>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487</TotalTime>
  <Words>3514</Words>
  <Application>Microsoft Office PowerPoint</Application>
  <PresentationFormat>Widescreen</PresentationFormat>
  <Paragraphs>221</Paragraphs>
  <Slides>36</Slides>
  <Notes>11</Notes>
  <HiddenSlides>0</HiddenSlides>
  <MMClips>1</MMClips>
  <ScaleCrop>false</ScaleCrop>
  <HeadingPairs>
    <vt:vector size="6" baseType="variant">
      <vt:variant>
        <vt:lpstr>Caratteri utilizzati</vt:lpstr>
      </vt:variant>
      <vt:variant>
        <vt:i4>11</vt:i4>
      </vt:variant>
      <vt:variant>
        <vt:lpstr>Tema</vt:lpstr>
      </vt:variant>
      <vt:variant>
        <vt:i4>1</vt:i4>
      </vt:variant>
      <vt:variant>
        <vt:lpstr>Titoli diapositive</vt:lpstr>
      </vt:variant>
      <vt:variant>
        <vt:i4>36</vt:i4>
      </vt:variant>
    </vt:vector>
  </HeadingPairs>
  <TitlesOfParts>
    <vt:vector size="48" baseType="lpstr">
      <vt:lpstr>Arial</vt:lpstr>
      <vt:lpstr>Berlin Sans FB</vt:lpstr>
      <vt:lpstr>Berlin Sans FB Demi</vt:lpstr>
      <vt:lpstr>Calibri</vt:lpstr>
      <vt:lpstr>Courier New</vt:lpstr>
      <vt:lpstr>Georgia</vt:lpstr>
      <vt:lpstr>Leelawadee</vt:lpstr>
      <vt:lpstr>Lucida Calligraphy</vt:lpstr>
      <vt:lpstr>Symbol</vt:lpstr>
      <vt:lpstr>Times New Roman</vt:lpstr>
      <vt:lpstr>Wingdings</vt:lpstr>
      <vt:lpstr>Office Theme</vt:lpstr>
      <vt:lpstr>ISTITUTO COMPRENSIVO CASALINUOVO CATANZARO SUD SSPG A.S.2024/25</vt:lpstr>
      <vt:lpstr>Presentazione standard di PowerPoint</vt:lpstr>
      <vt:lpstr>Da oltre 20 anni, più di 1200 scuole vivono l’esperienza   del   volontariato   distribuendo reticelle  di  arance  rosse  italiane,  vasetti  di marmellata e di miele. Il ricavato della raccolta finanzia la migliore ricerca sul cancro.</vt:lpstr>
      <vt:lpstr>Presentazione standard di PowerPoint</vt:lpstr>
      <vt:lpstr>INOLTRE NON DIMENTICHIAMO</vt:lpstr>
      <vt:lpstr>Presentazione standard di PowerPoint</vt:lpstr>
      <vt:lpstr>Presentazione standard di PowerPoint</vt:lpstr>
      <vt:lpstr>Presentazione standard di PowerPoint</vt:lpstr>
      <vt:lpstr>I fattori di rischio dei tumori </vt:lpstr>
      <vt:lpstr>Presentazione standard di PowerPoint</vt:lpstr>
      <vt:lpstr>Fattori di rischio modificabili</vt:lpstr>
      <vt:lpstr>I fattori di rischio modificabili: il fumo</vt:lpstr>
      <vt:lpstr>Presentazione standard di PowerPoint</vt:lpstr>
      <vt:lpstr>Presentazione standard di PowerPoint</vt:lpstr>
      <vt:lpstr>Cerchiamo di approfondire quali sono gli elementi costituenti delle sigarette </vt:lpstr>
      <vt:lpstr>Presentazione standard di PowerPoint</vt:lpstr>
      <vt:lpstr>Presentazione standard di PowerPoint</vt:lpstr>
      <vt:lpstr>Alcol: un nemico insidioso</vt:lpstr>
      <vt:lpstr>I fattori di rischio modificabili: l'alimentazione </vt:lpstr>
      <vt:lpstr>Sovrappeso e obesità: un peso sulla salute</vt:lpstr>
      <vt:lpstr>Sedentarietà: muoversi fa bene alla salute</vt:lpstr>
      <vt:lpstr>Esposizione al sole: proteggi la tua pelle</vt:lpstr>
      <vt:lpstr>Conclusioni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COLPA DELLE STELLE</vt:lpstr>
      <vt:lpstr>LE FRASI PIU’ SIGNIFICATIVE DEL LIBRO</vt:lpstr>
      <vt:lpstr>“Ama la vita”</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                                                            stituto comprensivo casalinuovo                                                                             catanzaro sud                                                                                     sspg                                                                               a.s.2024/25</dc:title>
  <dc:creator>Utente</dc:creator>
  <cp:lastModifiedBy>valerio gullì</cp:lastModifiedBy>
  <cp:revision>5</cp:revision>
  <dcterms:created xsi:type="dcterms:W3CDTF">2025-01-23T10:02:52Z</dcterms:created>
  <dcterms:modified xsi:type="dcterms:W3CDTF">2025-01-24T07:04:01Z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2025-01-22T00:00:00Z</vt:filetime>
  </property>
  <property fmtid="{D5CDD505-2E9C-101B-9397-08002B2CF9AE}" pid="3" name="Creator">
    <vt:lpwstr>Microsoft® PowerPoint® 2013</vt:lpwstr>
  </property>
  <property fmtid="{D5CDD505-2E9C-101B-9397-08002B2CF9AE}" pid="4" name="LastSaved">
    <vt:filetime>2025-01-23T00:00:00Z</vt:filetime>
  </property>
</Properties>
</file>